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Default Extension="pdf" ContentType="application/pdf"/>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2"/>
  </p:notesMasterIdLst>
  <p:handoutMasterIdLst>
    <p:handoutMasterId r:id="rId73"/>
  </p:handoutMasterIdLst>
  <p:sldIdLst>
    <p:sldId id="690" r:id="rId2"/>
    <p:sldId id="261" r:id="rId3"/>
    <p:sldId id="549" r:id="rId4"/>
    <p:sldId id="266" r:id="rId5"/>
    <p:sldId id="394" r:id="rId6"/>
    <p:sldId id="268" r:id="rId7"/>
    <p:sldId id="692" r:id="rId8"/>
    <p:sldId id="691" r:id="rId9"/>
    <p:sldId id="693" r:id="rId10"/>
    <p:sldId id="272" r:id="rId11"/>
    <p:sldId id="273" r:id="rId12"/>
    <p:sldId id="284" r:id="rId13"/>
    <p:sldId id="286" r:id="rId14"/>
    <p:sldId id="287" r:id="rId15"/>
    <p:sldId id="694" r:id="rId16"/>
    <p:sldId id="288" r:id="rId17"/>
    <p:sldId id="289" r:id="rId18"/>
    <p:sldId id="290" r:id="rId19"/>
    <p:sldId id="291" r:id="rId20"/>
    <p:sldId id="292" r:id="rId21"/>
    <p:sldId id="294" r:id="rId22"/>
    <p:sldId id="295" r:id="rId23"/>
    <p:sldId id="696" r:id="rId24"/>
    <p:sldId id="697" r:id="rId25"/>
    <p:sldId id="296" r:id="rId26"/>
    <p:sldId id="297" r:id="rId27"/>
    <p:sldId id="301" r:id="rId28"/>
    <p:sldId id="302" r:id="rId29"/>
    <p:sldId id="303" r:id="rId30"/>
    <p:sldId id="304" r:id="rId31"/>
    <p:sldId id="305" r:id="rId32"/>
    <p:sldId id="306" r:id="rId33"/>
    <p:sldId id="307" r:id="rId34"/>
    <p:sldId id="705" r:id="rId35"/>
    <p:sldId id="699" r:id="rId36"/>
    <p:sldId id="321" r:id="rId37"/>
    <p:sldId id="689" r:id="rId38"/>
    <p:sldId id="678" r:id="rId39"/>
    <p:sldId id="679" r:id="rId40"/>
    <p:sldId id="680" r:id="rId41"/>
    <p:sldId id="681" r:id="rId42"/>
    <p:sldId id="682" r:id="rId43"/>
    <p:sldId id="683" r:id="rId44"/>
    <p:sldId id="671" r:id="rId45"/>
    <p:sldId id="672" r:id="rId46"/>
    <p:sldId id="673" r:id="rId47"/>
    <p:sldId id="674" r:id="rId48"/>
    <p:sldId id="675" r:id="rId49"/>
    <p:sldId id="676" r:id="rId50"/>
    <p:sldId id="677" r:id="rId51"/>
    <p:sldId id="686" r:id="rId52"/>
    <p:sldId id="688" r:id="rId53"/>
    <p:sldId id="687" r:id="rId54"/>
    <p:sldId id="582" r:id="rId55"/>
    <p:sldId id="587" r:id="rId56"/>
    <p:sldId id="588" r:id="rId57"/>
    <p:sldId id="589" r:id="rId58"/>
    <p:sldId id="590" r:id="rId59"/>
    <p:sldId id="592" r:id="rId60"/>
    <p:sldId id="593" r:id="rId61"/>
    <p:sldId id="595" r:id="rId62"/>
    <p:sldId id="597" r:id="rId63"/>
    <p:sldId id="706" r:id="rId64"/>
    <p:sldId id="667" r:id="rId65"/>
    <p:sldId id="698" r:id="rId66"/>
    <p:sldId id="668" r:id="rId67"/>
    <p:sldId id="701" r:id="rId68"/>
    <p:sldId id="702" r:id="rId69"/>
    <p:sldId id="704" r:id="rId70"/>
    <p:sldId id="703" r:id="rId71"/>
  </p:sldIdLst>
  <p:sldSz cx="9144000" cy="6858000" type="screen4x3"/>
  <p:notesSz cx="6807200" cy="99393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clrMru>
    <a:srgbClr val="F8CEEA"/>
    <a:srgbClr val="D42585"/>
    <a:srgbClr val="B9D9DA"/>
    <a:srgbClr val="92CDDC"/>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251" autoAdjust="0"/>
  </p:normalViewPr>
  <p:slideViewPr>
    <p:cSldViewPr snapToGrid="0" snapToObjects="1">
      <p:cViewPr varScale="1">
        <p:scale>
          <a:sx n="92" d="100"/>
          <a:sy n="92" d="100"/>
        </p:scale>
        <p:origin x="-984" y="-10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8118"/>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787" cy="496967"/>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55838" y="0"/>
            <a:ext cx="2949787" cy="496967"/>
          </a:xfrm>
          <a:prstGeom prst="rect">
            <a:avLst/>
          </a:prstGeom>
        </p:spPr>
        <p:txBody>
          <a:bodyPr vert="horz" lIns="91440" tIns="45720" rIns="91440" bIns="45720" rtlCol="0"/>
          <a:lstStyle>
            <a:lvl1pPr algn="r">
              <a:defRPr sz="1200"/>
            </a:lvl1pPr>
          </a:lstStyle>
          <a:p>
            <a:fld id="{23E1508A-9642-A348-A9EB-6F6BB95992EB}" type="datetimeFigureOut">
              <a:rPr lang="en-US" smtClean="0"/>
              <a:pPr/>
              <a:t>7/18/2011</a:t>
            </a:fld>
            <a:endParaRPr lang="en-US"/>
          </a:p>
        </p:txBody>
      </p:sp>
      <p:sp>
        <p:nvSpPr>
          <p:cNvPr id="4" name="Footer Placeholder 3"/>
          <p:cNvSpPr>
            <a:spLocks noGrp="1"/>
          </p:cNvSpPr>
          <p:nvPr>
            <p:ph type="ftr" sz="quarter" idx="2"/>
          </p:nvPr>
        </p:nvSpPr>
        <p:spPr>
          <a:xfrm>
            <a:off x="0" y="9440646"/>
            <a:ext cx="2949787" cy="49696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55838" y="9440646"/>
            <a:ext cx="2949787" cy="496967"/>
          </a:xfrm>
          <a:prstGeom prst="rect">
            <a:avLst/>
          </a:prstGeom>
        </p:spPr>
        <p:txBody>
          <a:bodyPr vert="horz" lIns="91440" tIns="45720" rIns="91440" bIns="45720" rtlCol="0" anchor="b"/>
          <a:lstStyle>
            <a:lvl1pPr algn="r">
              <a:defRPr sz="1200"/>
            </a:lvl1pPr>
          </a:lstStyle>
          <a:p>
            <a:fld id="{C0E19223-C476-D64D-B202-1CE79B74F0A0}"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787" cy="496967"/>
          </a:xfrm>
          <a:prstGeom prst="rect">
            <a:avLst/>
          </a:prstGeom>
        </p:spPr>
        <p:txBody>
          <a:bodyPr vert="horz" lIns="91440" tIns="45720" rIns="91440" bIns="45720" rtlCol="0"/>
          <a:lstStyle>
            <a:lvl1pPr algn="l">
              <a:defRPr sz="1200">
                <a:latin typeface="Junction"/>
              </a:defRPr>
            </a:lvl1pPr>
          </a:lstStyle>
          <a:p>
            <a:endParaRPr lang="en-US" dirty="0"/>
          </a:p>
        </p:txBody>
      </p:sp>
      <p:sp>
        <p:nvSpPr>
          <p:cNvPr id="3" name="Date Placeholder 2"/>
          <p:cNvSpPr>
            <a:spLocks noGrp="1"/>
          </p:cNvSpPr>
          <p:nvPr>
            <p:ph type="dt" idx="1"/>
          </p:nvPr>
        </p:nvSpPr>
        <p:spPr>
          <a:xfrm>
            <a:off x="3855838" y="0"/>
            <a:ext cx="2949787" cy="496967"/>
          </a:xfrm>
          <a:prstGeom prst="rect">
            <a:avLst/>
          </a:prstGeom>
        </p:spPr>
        <p:txBody>
          <a:bodyPr vert="horz" lIns="91440" tIns="45720" rIns="91440" bIns="45720" rtlCol="0"/>
          <a:lstStyle>
            <a:lvl1pPr algn="r">
              <a:defRPr sz="1200">
                <a:latin typeface="Junction"/>
              </a:defRPr>
            </a:lvl1pPr>
          </a:lstStyle>
          <a:p>
            <a:fld id="{7A8B470B-C96D-334A-A9DC-E608D3753B50}" type="datetimeFigureOut">
              <a:rPr lang="en-US" smtClean="0"/>
              <a:pPr/>
              <a:t>7/18/2011</a:t>
            </a:fld>
            <a:endParaRPr lang="en-US" dirty="0"/>
          </a:p>
        </p:txBody>
      </p:sp>
      <p:sp>
        <p:nvSpPr>
          <p:cNvPr id="4" name="Slide Image Placeholder 3"/>
          <p:cNvSpPr>
            <a:spLocks noGrp="1" noRot="1" noChangeAspect="1"/>
          </p:cNvSpPr>
          <p:nvPr>
            <p:ph type="sldImg" idx="2"/>
          </p:nvPr>
        </p:nvSpPr>
        <p:spPr>
          <a:xfrm>
            <a:off x="920750" y="746125"/>
            <a:ext cx="4965700" cy="3725863"/>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0720" y="4721186"/>
            <a:ext cx="5445760" cy="4472702"/>
          </a:xfrm>
          <a:prstGeom prst="rect">
            <a:avLst/>
          </a:prstGeom>
        </p:spPr>
        <p:txBody>
          <a:bodyPr vert="horz" lIns="91440" tIns="45720" rIns="91440" bIns="45720" rtlCol="0">
            <a:normAutofit/>
          </a:bodyPr>
          <a:lstStyle/>
          <a:p>
            <a:pPr lvl="0"/>
            <a:r>
              <a:rPr lang="en-AU" dirty="0" smtClean="0"/>
              <a:t>Click to edit Master text styles</a:t>
            </a:r>
          </a:p>
          <a:p>
            <a:pPr lvl="1"/>
            <a:r>
              <a:rPr lang="en-AU" dirty="0" smtClean="0"/>
              <a:t>Second level</a:t>
            </a:r>
          </a:p>
          <a:p>
            <a:pPr lvl="2"/>
            <a:r>
              <a:rPr lang="en-AU" dirty="0" smtClean="0"/>
              <a:t>Third level</a:t>
            </a:r>
          </a:p>
          <a:p>
            <a:pPr lvl="3"/>
            <a:r>
              <a:rPr lang="en-AU" dirty="0" smtClean="0"/>
              <a:t>Fourth level</a:t>
            </a:r>
          </a:p>
          <a:p>
            <a:pPr lvl="4"/>
            <a:r>
              <a:rPr lang="en-AU" dirty="0" smtClean="0"/>
              <a:t>Fifth level</a:t>
            </a:r>
            <a:endParaRPr lang="en-US" dirty="0"/>
          </a:p>
        </p:txBody>
      </p:sp>
      <p:sp>
        <p:nvSpPr>
          <p:cNvPr id="6" name="Footer Placeholder 5"/>
          <p:cNvSpPr>
            <a:spLocks noGrp="1"/>
          </p:cNvSpPr>
          <p:nvPr>
            <p:ph type="ftr" sz="quarter" idx="4"/>
          </p:nvPr>
        </p:nvSpPr>
        <p:spPr>
          <a:xfrm>
            <a:off x="0" y="9440646"/>
            <a:ext cx="2949787" cy="496967"/>
          </a:xfrm>
          <a:prstGeom prst="rect">
            <a:avLst/>
          </a:prstGeom>
        </p:spPr>
        <p:txBody>
          <a:bodyPr vert="horz" lIns="91440" tIns="45720" rIns="91440" bIns="45720" rtlCol="0" anchor="b"/>
          <a:lstStyle>
            <a:lvl1pPr algn="l">
              <a:defRPr sz="1200">
                <a:latin typeface="Junction"/>
              </a:defRPr>
            </a:lvl1pPr>
          </a:lstStyle>
          <a:p>
            <a:endParaRPr lang="en-US" dirty="0"/>
          </a:p>
        </p:txBody>
      </p:sp>
      <p:sp>
        <p:nvSpPr>
          <p:cNvPr id="7" name="Slide Number Placeholder 6"/>
          <p:cNvSpPr>
            <a:spLocks noGrp="1"/>
          </p:cNvSpPr>
          <p:nvPr>
            <p:ph type="sldNum" sz="quarter" idx="5"/>
          </p:nvPr>
        </p:nvSpPr>
        <p:spPr>
          <a:xfrm>
            <a:off x="3855838" y="9440646"/>
            <a:ext cx="2949787" cy="496967"/>
          </a:xfrm>
          <a:prstGeom prst="rect">
            <a:avLst/>
          </a:prstGeom>
        </p:spPr>
        <p:txBody>
          <a:bodyPr vert="horz" lIns="91440" tIns="45720" rIns="91440" bIns="45720" rtlCol="0" anchor="b"/>
          <a:lstStyle>
            <a:lvl1pPr algn="r">
              <a:defRPr sz="1200">
                <a:latin typeface="Junction"/>
              </a:defRPr>
            </a:lvl1pPr>
          </a:lstStyle>
          <a:p>
            <a:fld id="{8A032838-CE1C-A741-8FF4-EB1CC34F57D1}"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Junction"/>
        <a:ea typeface="+mn-ea"/>
        <a:cs typeface="+mn-cs"/>
      </a:defRPr>
    </a:lvl1pPr>
    <a:lvl2pPr marL="457200" algn="l" defTabSz="457200" rtl="0" eaLnBrk="1" latinLnBrk="0" hangingPunct="1">
      <a:defRPr sz="1200" kern="1200">
        <a:solidFill>
          <a:schemeClr val="tx1"/>
        </a:solidFill>
        <a:latin typeface="Junction"/>
        <a:ea typeface="+mn-ea"/>
        <a:cs typeface="+mn-cs"/>
      </a:defRPr>
    </a:lvl2pPr>
    <a:lvl3pPr marL="914400" algn="l" defTabSz="457200" rtl="0" eaLnBrk="1" latinLnBrk="0" hangingPunct="1">
      <a:defRPr sz="1200" kern="1200">
        <a:solidFill>
          <a:schemeClr val="tx1"/>
        </a:solidFill>
        <a:latin typeface="Junction"/>
        <a:ea typeface="+mn-ea"/>
        <a:cs typeface="+mn-cs"/>
      </a:defRPr>
    </a:lvl3pPr>
    <a:lvl4pPr marL="1371600" algn="l" defTabSz="457200" rtl="0" eaLnBrk="1" latinLnBrk="0" hangingPunct="1">
      <a:defRPr sz="1200" kern="1200">
        <a:solidFill>
          <a:schemeClr val="tx1"/>
        </a:solidFill>
        <a:latin typeface="Junction"/>
        <a:ea typeface="+mn-ea"/>
        <a:cs typeface="+mn-cs"/>
      </a:defRPr>
    </a:lvl4pPr>
    <a:lvl5pPr marL="1828800" algn="l" defTabSz="457200" rtl="0" eaLnBrk="1" latinLnBrk="0" hangingPunct="1">
      <a:defRPr sz="1200" kern="1200">
        <a:solidFill>
          <a:schemeClr val="tx1"/>
        </a:solidFill>
        <a:latin typeface="Junction"/>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Slide Image Placeholder 1"/>
          <p:cNvSpPr>
            <a:spLocks noGrp="1" noRot="1" noChangeAspect="1" noTextEdit="1"/>
          </p:cNvSpPr>
          <p:nvPr>
            <p:ph type="sldImg"/>
          </p:nvPr>
        </p:nvSpPr>
        <p:spPr bwMode="auto">
          <a:noFill/>
          <a:ln>
            <a:solidFill>
              <a:srgbClr val="000000"/>
            </a:solidFill>
            <a:miter lim="800000"/>
            <a:headEnd/>
            <a:tailEnd/>
          </a:ln>
        </p:spPr>
      </p:sp>
      <p:sp>
        <p:nvSpPr>
          <p:cNvPr id="432131" name="Notes Placeholder 2"/>
          <p:cNvSpPr>
            <a:spLocks noGrp="1"/>
          </p:cNvSpPr>
          <p:nvPr>
            <p:ph type="body" idx="1"/>
          </p:nvPr>
        </p:nvSpPr>
        <p:spPr bwMode="auto">
          <a:noFill/>
        </p:spPr>
        <p:txBody>
          <a:bodyPr/>
          <a:lstStyle/>
          <a:p>
            <a:pPr eaLnBrk="1" hangingPunct="1">
              <a:spcBef>
                <a:spcPct val="0"/>
              </a:spcBef>
            </a:pPr>
            <a:endParaRPr lang="en-AU" smtClean="0">
              <a:ea typeface="ＭＳ Ｐゴシック" pitchFamily="34" charset="-128"/>
            </a:endParaRPr>
          </a:p>
        </p:txBody>
      </p:sp>
      <p:sp>
        <p:nvSpPr>
          <p:cNvPr id="432132" name="Slide Number Placeholder 3"/>
          <p:cNvSpPr>
            <a:spLocks noGrp="1"/>
          </p:cNvSpPr>
          <p:nvPr>
            <p:ph type="sldNum" sz="quarter" idx="5"/>
          </p:nvPr>
        </p:nvSpPr>
        <p:spPr bwMode="auto">
          <a:noFill/>
          <a:ln>
            <a:miter lim="800000"/>
            <a:headEnd/>
            <a:tailEnd/>
          </a:ln>
        </p:spPr>
        <p:txBody>
          <a:bodyPr/>
          <a:lstStyle/>
          <a:p>
            <a:fld id="{B4B83946-BA40-4F0C-B733-C00DB150956E}" type="slidenum">
              <a:rPr lang="en-US"/>
              <a:pPr/>
              <a:t>6</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Slide Image Placeholder 1"/>
          <p:cNvSpPr>
            <a:spLocks noGrp="1" noRot="1" noChangeAspect="1" noTextEdit="1"/>
          </p:cNvSpPr>
          <p:nvPr>
            <p:ph type="sldImg"/>
          </p:nvPr>
        </p:nvSpPr>
        <p:spPr bwMode="auto">
          <a:noFill/>
          <a:ln>
            <a:solidFill>
              <a:srgbClr val="000000"/>
            </a:solidFill>
            <a:miter lim="800000"/>
            <a:headEnd/>
            <a:tailEnd/>
          </a:ln>
        </p:spPr>
      </p:sp>
      <p:sp>
        <p:nvSpPr>
          <p:cNvPr id="287747" name="Notes Placeholder 2"/>
          <p:cNvSpPr>
            <a:spLocks noGrp="1"/>
          </p:cNvSpPr>
          <p:nvPr>
            <p:ph type="body" idx="1"/>
          </p:nvPr>
        </p:nvSpPr>
        <p:spPr bwMode="auto">
          <a:noFill/>
        </p:spPr>
        <p:txBody>
          <a:bodyPr/>
          <a:lstStyle/>
          <a:p>
            <a:pPr eaLnBrk="1" hangingPunct="1">
              <a:spcBef>
                <a:spcPct val="0"/>
              </a:spcBef>
            </a:pPr>
            <a:endParaRPr lang="en-US" dirty="0" smtClean="0">
              <a:ea typeface="ＭＳ Ｐゴシック" pitchFamily="34" charset="-128"/>
            </a:endParaRPr>
          </a:p>
        </p:txBody>
      </p:sp>
      <p:sp>
        <p:nvSpPr>
          <p:cNvPr id="287748" name="Slide Number Placeholder 3"/>
          <p:cNvSpPr>
            <a:spLocks noGrp="1"/>
          </p:cNvSpPr>
          <p:nvPr>
            <p:ph type="sldNum" sz="quarter" idx="5"/>
          </p:nvPr>
        </p:nvSpPr>
        <p:spPr bwMode="auto">
          <a:noFill/>
          <a:ln>
            <a:miter lim="800000"/>
            <a:headEnd/>
            <a:tailEnd/>
          </a:ln>
        </p:spPr>
        <p:txBody>
          <a:bodyPr/>
          <a:lstStyle/>
          <a:p>
            <a:fld id="{47192A27-5D23-4327-A18E-58AB3129093A}" type="slidenum">
              <a:rPr lang="en-US"/>
              <a:pPr/>
              <a:t>35</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Slide Image Placeholder 1"/>
          <p:cNvSpPr>
            <a:spLocks noGrp="1" noRot="1" noChangeAspect="1"/>
          </p:cNvSpPr>
          <p:nvPr>
            <p:ph type="sldImg"/>
          </p:nvPr>
        </p:nvSpPr>
        <p:spPr bwMode="auto">
          <a:noFill/>
          <a:ln>
            <a:solidFill>
              <a:srgbClr val="000000"/>
            </a:solidFill>
            <a:miter lim="800000"/>
            <a:headEnd/>
            <a:tailEnd/>
          </a:ln>
        </p:spPr>
      </p:sp>
      <p:sp>
        <p:nvSpPr>
          <p:cNvPr id="3287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latin typeface="Junction"/>
              <a:ea typeface="ＭＳ Ｐゴシック" pitchFamily="28" charset="-128"/>
              <a:cs typeface="ＭＳ Ｐゴシック" pitchFamily="28" charset="-128"/>
            </a:endParaRPr>
          </a:p>
        </p:txBody>
      </p:sp>
      <p:sp>
        <p:nvSpPr>
          <p:cNvPr id="32870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376E6EE-3A2F-5448-8327-4E1DF34F2E7C}" type="slidenum">
              <a:rPr lang="en-US" smtClean="0">
                <a:latin typeface="Junction"/>
                <a:ea typeface="ＭＳ Ｐゴシック" pitchFamily="28" charset="-128"/>
                <a:cs typeface="ＭＳ Ｐゴシック" pitchFamily="28" charset="-128"/>
              </a:rPr>
              <a:pPr fontAlgn="base">
                <a:spcBef>
                  <a:spcPct val="0"/>
                </a:spcBef>
                <a:spcAft>
                  <a:spcPct val="0"/>
                </a:spcAft>
              </a:pPr>
              <a:t>38</a:t>
            </a:fld>
            <a:endParaRPr lang="en-US" dirty="0" smtClean="0">
              <a:latin typeface="Junction"/>
              <a:ea typeface="ＭＳ Ｐゴシック" pitchFamily="28" charset="-128"/>
              <a:cs typeface="ＭＳ Ｐゴシック" pitchFamily="28"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Slide Image Placeholder 1"/>
          <p:cNvSpPr>
            <a:spLocks noGrp="1" noRot="1" noChangeAspect="1"/>
          </p:cNvSpPr>
          <p:nvPr>
            <p:ph type="sldImg"/>
          </p:nvPr>
        </p:nvSpPr>
        <p:spPr bwMode="auto">
          <a:noFill/>
          <a:ln>
            <a:solidFill>
              <a:srgbClr val="000000"/>
            </a:solidFill>
            <a:miter lim="800000"/>
            <a:headEnd/>
            <a:tailEnd/>
          </a:ln>
        </p:spPr>
      </p:sp>
      <p:sp>
        <p:nvSpPr>
          <p:cNvPr id="34099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latin typeface="Junction"/>
              <a:ea typeface="ＭＳ Ｐゴシック" pitchFamily="28" charset="-128"/>
              <a:cs typeface="ＭＳ Ｐゴシック" pitchFamily="28" charset="-128"/>
            </a:endParaRPr>
          </a:p>
        </p:txBody>
      </p:sp>
      <p:sp>
        <p:nvSpPr>
          <p:cNvPr id="3409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AC3A8CA-D833-C447-ACD0-FC600BDD4485}" type="slidenum">
              <a:rPr lang="en-US" smtClean="0">
                <a:latin typeface="Junction"/>
                <a:ea typeface="ＭＳ Ｐゴシック" pitchFamily="28" charset="-128"/>
                <a:cs typeface="ＭＳ Ｐゴシック" pitchFamily="28" charset="-128"/>
              </a:rPr>
              <a:pPr fontAlgn="base">
                <a:spcBef>
                  <a:spcPct val="0"/>
                </a:spcBef>
                <a:spcAft>
                  <a:spcPct val="0"/>
                </a:spcAft>
              </a:pPr>
              <a:t>39</a:t>
            </a:fld>
            <a:endParaRPr lang="en-US" dirty="0" smtClean="0">
              <a:latin typeface="Junction"/>
              <a:ea typeface="ＭＳ Ｐゴシック" pitchFamily="28" charset="-128"/>
              <a:cs typeface="ＭＳ Ｐゴシック" pitchFamily="28"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Slide Image Placeholder 1"/>
          <p:cNvSpPr>
            <a:spLocks noGrp="1" noRot="1" noChangeAspect="1"/>
          </p:cNvSpPr>
          <p:nvPr>
            <p:ph type="sldImg"/>
          </p:nvPr>
        </p:nvSpPr>
        <p:spPr bwMode="auto">
          <a:noFill/>
          <a:ln>
            <a:solidFill>
              <a:srgbClr val="000000"/>
            </a:solidFill>
            <a:miter lim="800000"/>
            <a:headEnd/>
            <a:tailEnd/>
          </a:ln>
        </p:spPr>
      </p:sp>
      <p:sp>
        <p:nvSpPr>
          <p:cNvPr id="3450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latin typeface="Junction"/>
              <a:ea typeface="ＭＳ Ｐゴシック" pitchFamily="28" charset="-128"/>
              <a:cs typeface="ＭＳ Ｐゴシック" pitchFamily="28" charset="-128"/>
            </a:endParaRPr>
          </a:p>
        </p:txBody>
      </p:sp>
      <p:sp>
        <p:nvSpPr>
          <p:cNvPr id="3450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747DCB1-220F-584E-89FA-4A96CC24F75E}" type="slidenum">
              <a:rPr lang="en-US" smtClean="0">
                <a:latin typeface="Junction"/>
                <a:ea typeface="ＭＳ Ｐゴシック" pitchFamily="28" charset="-128"/>
                <a:cs typeface="ＭＳ Ｐゴシック" pitchFamily="28" charset="-128"/>
              </a:rPr>
              <a:pPr fontAlgn="base">
                <a:spcBef>
                  <a:spcPct val="0"/>
                </a:spcBef>
                <a:spcAft>
                  <a:spcPct val="0"/>
                </a:spcAft>
              </a:pPr>
              <a:t>40</a:t>
            </a:fld>
            <a:endParaRPr lang="en-US" dirty="0" smtClean="0">
              <a:latin typeface="Junction"/>
              <a:ea typeface="ＭＳ Ｐゴシック" pitchFamily="28" charset="-128"/>
              <a:cs typeface="ＭＳ Ｐゴシック" pitchFamily="28"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Slide Image Placeholder 1"/>
          <p:cNvSpPr>
            <a:spLocks noGrp="1" noRot="1" noChangeAspect="1"/>
          </p:cNvSpPr>
          <p:nvPr>
            <p:ph type="sldImg"/>
          </p:nvPr>
        </p:nvSpPr>
        <p:spPr bwMode="auto">
          <a:noFill/>
          <a:ln>
            <a:solidFill>
              <a:srgbClr val="000000"/>
            </a:solidFill>
            <a:miter lim="800000"/>
            <a:headEnd/>
            <a:tailEnd/>
          </a:ln>
        </p:spPr>
      </p:sp>
      <p:sp>
        <p:nvSpPr>
          <p:cNvPr id="3450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latin typeface="Junction"/>
              <a:ea typeface="ＭＳ Ｐゴシック" pitchFamily="28" charset="-128"/>
              <a:cs typeface="ＭＳ Ｐゴシック" pitchFamily="28" charset="-128"/>
            </a:endParaRPr>
          </a:p>
        </p:txBody>
      </p:sp>
      <p:sp>
        <p:nvSpPr>
          <p:cNvPr id="3450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747DCB1-220F-584E-89FA-4A96CC24F75E}" type="slidenum">
              <a:rPr lang="en-US" smtClean="0">
                <a:latin typeface="Junction"/>
                <a:ea typeface="ＭＳ Ｐゴシック" pitchFamily="28" charset="-128"/>
                <a:cs typeface="ＭＳ Ｐゴシック" pitchFamily="28" charset="-128"/>
              </a:rPr>
              <a:pPr fontAlgn="base">
                <a:spcBef>
                  <a:spcPct val="0"/>
                </a:spcBef>
                <a:spcAft>
                  <a:spcPct val="0"/>
                </a:spcAft>
              </a:pPr>
              <a:t>41</a:t>
            </a:fld>
            <a:endParaRPr lang="en-US" dirty="0" smtClean="0">
              <a:latin typeface="Junction"/>
              <a:ea typeface="ＭＳ Ｐゴシック" pitchFamily="28" charset="-128"/>
              <a:cs typeface="ＭＳ Ｐゴシック" pitchFamily="28"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Slide Image Placeholder 1"/>
          <p:cNvSpPr>
            <a:spLocks noGrp="1" noRot="1" noChangeAspect="1"/>
          </p:cNvSpPr>
          <p:nvPr>
            <p:ph type="sldImg"/>
          </p:nvPr>
        </p:nvSpPr>
        <p:spPr bwMode="auto">
          <a:noFill/>
          <a:ln>
            <a:solidFill>
              <a:srgbClr val="000000"/>
            </a:solidFill>
            <a:miter lim="800000"/>
            <a:headEnd/>
            <a:tailEnd/>
          </a:ln>
        </p:spPr>
      </p:sp>
      <p:sp>
        <p:nvSpPr>
          <p:cNvPr id="3450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latin typeface="Junction"/>
              <a:ea typeface="ＭＳ Ｐゴシック" pitchFamily="28" charset="-128"/>
              <a:cs typeface="ＭＳ Ｐゴシック" pitchFamily="28" charset="-128"/>
            </a:endParaRPr>
          </a:p>
        </p:txBody>
      </p:sp>
      <p:sp>
        <p:nvSpPr>
          <p:cNvPr id="3450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747DCB1-220F-584E-89FA-4A96CC24F75E}" type="slidenum">
              <a:rPr lang="en-US" smtClean="0">
                <a:latin typeface="Junction"/>
                <a:ea typeface="ＭＳ Ｐゴシック" pitchFamily="28" charset="-128"/>
                <a:cs typeface="ＭＳ Ｐゴシック" pitchFamily="28" charset="-128"/>
              </a:rPr>
              <a:pPr fontAlgn="base">
                <a:spcBef>
                  <a:spcPct val="0"/>
                </a:spcBef>
                <a:spcAft>
                  <a:spcPct val="0"/>
                </a:spcAft>
              </a:pPr>
              <a:t>42</a:t>
            </a:fld>
            <a:endParaRPr lang="en-US" dirty="0" smtClean="0">
              <a:latin typeface="Junction"/>
              <a:ea typeface="ＭＳ Ｐゴシック" pitchFamily="28" charset="-128"/>
              <a:cs typeface="ＭＳ Ｐゴシック" pitchFamily="28"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Slide Image Placeholder 1"/>
          <p:cNvSpPr>
            <a:spLocks noGrp="1" noRot="1" noChangeAspect="1"/>
          </p:cNvSpPr>
          <p:nvPr>
            <p:ph type="sldImg"/>
          </p:nvPr>
        </p:nvSpPr>
        <p:spPr bwMode="auto">
          <a:noFill/>
          <a:ln>
            <a:solidFill>
              <a:srgbClr val="000000"/>
            </a:solidFill>
            <a:miter lim="800000"/>
            <a:headEnd/>
            <a:tailEnd/>
          </a:ln>
        </p:spPr>
      </p:sp>
      <p:sp>
        <p:nvSpPr>
          <p:cNvPr id="3450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latin typeface="Junction"/>
              <a:ea typeface="ＭＳ Ｐゴシック" pitchFamily="28" charset="-128"/>
              <a:cs typeface="ＭＳ Ｐゴシック" pitchFamily="28" charset="-128"/>
            </a:endParaRPr>
          </a:p>
        </p:txBody>
      </p:sp>
      <p:sp>
        <p:nvSpPr>
          <p:cNvPr id="3450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747DCB1-220F-584E-89FA-4A96CC24F75E}" type="slidenum">
              <a:rPr lang="en-US" smtClean="0">
                <a:latin typeface="Junction"/>
                <a:ea typeface="ＭＳ Ｐゴシック" pitchFamily="28" charset="-128"/>
                <a:cs typeface="ＭＳ Ｐゴシック" pitchFamily="28" charset="-128"/>
              </a:rPr>
              <a:pPr fontAlgn="base">
                <a:spcBef>
                  <a:spcPct val="0"/>
                </a:spcBef>
                <a:spcAft>
                  <a:spcPct val="0"/>
                </a:spcAft>
              </a:pPr>
              <a:t>43</a:t>
            </a:fld>
            <a:endParaRPr lang="en-US" dirty="0" smtClean="0">
              <a:latin typeface="Junction"/>
              <a:ea typeface="ＭＳ Ｐゴシック" pitchFamily="28" charset="-128"/>
              <a:cs typeface="ＭＳ Ｐゴシック" pitchFamily="28"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Slide Image Placeholder 1"/>
          <p:cNvSpPr>
            <a:spLocks noGrp="1" noRot="1" noChangeAspect="1" noTextEdit="1"/>
          </p:cNvSpPr>
          <p:nvPr>
            <p:ph type="sldImg"/>
          </p:nvPr>
        </p:nvSpPr>
        <p:spPr bwMode="auto">
          <a:noFill/>
          <a:ln>
            <a:solidFill>
              <a:srgbClr val="000000"/>
            </a:solidFill>
            <a:miter lim="800000"/>
            <a:headEnd/>
            <a:tailEnd/>
          </a:ln>
        </p:spPr>
      </p:sp>
      <p:sp>
        <p:nvSpPr>
          <p:cNvPr id="391171" name="Notes Placeholder 2"/>
          <p:cNvSpPr>
            <a:spLocks noGrp="1"/>
          </p:cNvSpPr>
          <p:nvPr>
            <p:ph type="body" idx="1"/>
          </p:nvPr>
        </p:nvSpPr>
        <p:spPr bwMode="auto">
          <a:noFill/>
        </p:spPr>
        <p:txBody>
          <a:bodyPr/>
          <a:lstStyle/>
          <a:p>
            <a:pPr eaLnBrk="1" hangingPunct="1">
              <a:spcBef>
                <a:spcPct val="0"/>
              </a:spcBef>
            </a:pPr>
            <a:endParaRPr lang="en-AU" smtClean="0">
              <a:ea typeface="ＭＳ Ｐゴシック" pitchFamily="34" charset="-128"/>
            </a:endParaRPr>
          </a:p>
        </p:txBody>
      </p:sp>
      <p:sp>
        <p:nvSpPr>
          <p:cNvPr id="391172" name="Slide Number Placeholder 3"/>
          <p:cNvSpPr>
            <a:spLocks noGrp="1"/>
          </p:cNvSpPr>
          <p:nvPr>
            <p:ph type="sldNum" sz="quarter" idx="5"/>
          </p:nvPr>
        </p:nvSpPr>
        <p:spPr bwMode="auto">
          <a:noFill/>
          <a:ln>
            <a:miter lim="800000"/>
            <a:headEnd/>
            <a:tailEnd/>
          </a:ln>
        </p:spPr>
        <p:txBody>
          <a:bodyPr/>
          <a:lstStyle/>
          <a:p>
            <a:fld id="{CE4BB729-52A8-4A84-812D-C6E9B09E8F47}" type="slidenum">
              <a:rPr lang="en-US"/>
              <a:pPr/>
              <a:t>44</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Slide Image Placeholder 1"/>
          <p:cNvSpPr>
            <a:spLocks noGrp="1" noRot="1" noChangeAspect="1" noTextEdit="1"/>
          </p:cNvSpPr>
          <p:nvPr>
            <p:ph type="sldImg"/>
          </p:nvPr>
        </p:nvSpPr>
        <p:spPr bwMode="auto">
          <a:noFill/>
          <a:ln>
            <a:solidFill>
              <a:srgbClr val="000000"/>
            </a:solidFill>
            <a:miter lim="800000"/>
            <a:headEnd/>
            <a:tailEnd/>
          </a:ln>
        </p:spPr>
      </p:sp>
      <p:sp>
        <p:nvSpPr>
          <p:cNvPr id="392195" name="Notes Placeholder 2"/>
          <p:cNvSpPr>
            <a:spLocks noGrp="1"/>
          </p:cNvSpPr>
          <p:nvPr>
            <p:ph type="body" idx="1"/>
          </p:nvPr>
        </p:nvSpPr>
        <p:spPr bwMode="auto">
          <a:noFill/>
        </p:spPr>
        <p:txBody>
          <a:bodyPr/>
          <a:lstStyle/>
          <a:p>
            <a:pPr eaLnBrk="1" hangingPunct="1">
              <a:spcBef>
                <a:spcPct val="0"/>
              </a:spcBef>
            </a:pPr>
            <a:endParaRPr lang="en-AU" smtClean="0">
              <a:ea typeface="ＭＳ Ｐゴシック" pitchFamily="34" charset="-128"/>
            </a:endParaRPr>
          </a:p>
        </p:txBody>
      </p:sp>
      <p:sp>
        <p:nvSpPr>
          <p:cNvPr id="392196" name="Slide Number Placeholder 3"/>
          <p:cNvSpPr>
            <a:spLocks noGrp="1"/>
          </p:cNvSpPr>
          <p:nvPr>
            <p:ph type="sldNum" sz="quarter" idx="5"/>
          </p:nvPr>
        </p:nvSpPr>
        <p:spPr bwMode="auto">
          <a:noFill/>
          <a:ln>
            <a:miter lim="800000"/>
            <a:headEnd/>
            <a:tailEnd/>
          </a:ln>
        </p:spPr>
        <p:txBody>
          <a:bodyPr/>
          <a:lstStyle/>
          <a:p>
            <a:fld id="{253CAD7F-3C59-49DD-B49B-BAFDED406739}" type="slidenum">
              <a:rPr lang="en-US"/>
              <a:pPr/>
              <a:t>45</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Slide Image Placeholder 1"/>
          <p:cNvSpPr>
            <a:spLocks noGrp="1" noRot="1" noChangeAspect="1" noTextEdit="1"/>
          </p:cNvSpPr>
          <p:nvPr>
            <p:ph type="sldImg"/>
          </p:nvPr>
        </p:nvSpPr>
        <p:spPr bwMode="auto">
          <a:noFill/>
          <a:ln>
            <a:solidFill>
              <a:srgbClr val="000000"/>
            </a:solidFill>
            <a:miter lim="800000"/>
            <a:headEnd/>
            <a:tailEnd/>
          </a:ln>
        </p:spPr>
      </p:sp>
      <p:sp>
        <p:nvSpPr>
          <p:cNvPr id="395267" name="Notes Placeholder 2"/>
          <p:cNvSpPr>
            <a:spLocks noGrp="1"/>
          </p:cNvSpPr>
          <p:nvPr>
            <p:ph type="body" idx="1"/>
          </p:nvPr>
        </p:nvSpPr>
        <p:spPr bwMode="auto">
          <a:noFill/>
        </p:spPr>
        <p:txBody>
          <a:bodyPr/>
          <a:lstStyle/>
          <a:p>
            <a:pPr eaLnBrk="1" hangingPunct="1">
              <a:spcBef>
                <a:spcPct val="0"/>
              </a:spcBef>
            </a:pPr>
            <a:endParaRPr lang="en-AU" smtClean="0">
              <a:ea typeface="ＭＳ Ｐゴシック" pitchFamily="34" charset="-128"/>
            </a:endParaRPr>
          </a:p>
        </p:txBody>
      </p:sp>
      <p:sp>
        <p:nvSpPr>
          <p:cNvPr id="395268" name="Slide Number Placeholder 3"/>
          <p:cNvSpPr>
            <a:spLocks noGrp="1"/>
          </p:cNvSpPr>
          <p:nvPr>
            <p:ph type="sldNum" sz="quarter" idx="5"/>
          </p:nvPr>
        </p:nvSpPr>
        <p:spPr bwMode="auto">
          <a:noFill/>
          <a:ln>
            <a:miter lim="800000"/>
            <a:headEnd/>
            <a:tailEnd/>
          </a:ln>
        </p:spPr>
        <p:txBody>
          <a:bodyPr/>
          <a:lstStyle/>
          <a:p>
            <a:fld id="{D1E25829-E1D9-4352-A119-6C50B6B9D2BF}" type="slidenum">
              <a:rPr lang="en-US"/>
              <a:pPr/>
              <a:t>46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Slide Image Placeholder 1"/>
          <p:cNvSpPr>
            <a:spLocks noGrp="1" noRot="1" noChangeAspect="1" noTextEdit="1"/>
          </p:cNvSpPr>
          <p:nvPr>
            <p:ph type="sldImg"/>
          </p:nvPr>
        </p:nvSpPr>
        <p:spPr bwMode="auto">
          <a:noFill/>
          <a:ln>
            <a:solidFill>
              <a:srgbClr val="000000"/>
            </a:solidFill>
            <a:miter lim="800000"/>
            <a:headEnd/>
            <a:tailEnd/>
          </a:ln>
        </p:spPr>
      </p:sp>
      <p:sp>
        <p:nvSpPr>
          <p:cNvPr id="369667" name="Notes Placeholder 2"/>
          <p:cNvSpPr>
            <a:spLocks noGrp="1"/>
          </p:cNvSpPr>
          <p:nvPr>
            <p:ph type="body" idx="1"/>
          </p:nvPr>
        </p:nvSpPr>
        <p:spPr bwMode="auto">
          <a:noFill/>
        </p:spPr>
        <p:txBody>
          <a:bodyPr/>
          <a:lstStyle/>
          <a:p>
            <a:pPr eaLnBrk="1" hangingPunct="1">
              <a:spcBef>
                <a:spcPct val="0"/>
              </a:spcBef>
            </a:pPr>
            <a:endParaRPr lang="en-US" dirty="0" smtClean="0">
              <a:ea typeface="ＭＳ Ｐゴシック" pitchFamily="34" charset="-128"/>
            </a:endParaRPr>
          </a:p>
        </p:txBody>
      </p:sp>
      <p:sp>
        <p:nvSpPr>
          <p:cNvPr id="369668" name="Slide Number Placeholder 3"/>
          <p:cNvSpPr txBox="1">
            <a:spLocks noGrp="1"/>
          </p:cNvSpPr>
          <p:nvPr/>
        </p:nvSpPr>
        <p:spPr bwMode="auto">
          <a:xfrm>
            <a:off x="3855838" y="9440646"/>
            <a:ext cx="2949787" cy="496967"/>
          </a:xfrm>
          <a:prstGeom prst="rect">
            <a:avLst/>
          </a:prstGeom>
          <a:noFill/>
          <a:ln w="9525">
            <a:noFill/>
            <a:miter lim="800000"/>
            <a:headEnd/>
            <a:tailEnd/>
          </a:ln>
        </p:spPr>
        <p:txBody>
          <a:bodyPr anchor="b"/>
          <a:lstStyle/>
          <a:p>
            <a:pPr algn="r"/>
            <a:fld id="{195D560E-2546-489D-B3B2-43E4FC087BD5}" type="slidenum">
              <a:rPr lang="en-US" sz="1200">
                <a:latin typeface="Junction"/>
              </a:rPr>
              <a:pPr algn="r"/>
              <a:t>7</a:t>
            </a:fld>
            <a:endParaRPr lang="en-US" sz="1200" dirty="0">
              <a:latin typeface="Junctio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Slide Image Placeholder 1"/>
          <p:cNvSpPr>
            <a:spLocks noGrp="1" noRot="1" noChangeAspect="1"/>
          </p:cNvSpPr>
          <p:nvPr>
            <p:ph type="sldImg"/>
          </p:nvPr>
        </p:nvSpPr>
        <p:spPr bwMode="auto">
          <a:noFill/>
          <a:ln>
            <a:solidFill>
              <a:srgbClr val="000000"/>
            </a:solidFill>
            <a:miter lim="800000"/>
            <a:headEnd/>
            <a:tailEnd/>
          </a:ln>
        </p:spPr>
      </p:sp>
      <p:sp>
        <p:nvSpPr>
          <p:cNvPr id="3143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latin typeface="Junction"/>
              <a:ea typeface="ＭＳ Ｐゴシック" pitchFamily="28" charset="-128"/>
              <a:cs typeface="ＭＳ Ｐゴシック" pitchFamily="28" charset="-128"/>
            </a:endParaRPr>
          </a:p>
        </p:txBody>
      </p:sp>
      <p:sp>
        <p:nvSpPr>
          <p:cNvPr id="3143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5ECEB68-EDD6-8040-B262-6596325262D5}" type="slidenum">
              <a:rPr lang="en-US" smtClean="0">
                <a:latin typeface="Junction"/>
                <a:ea typeface="ＭＳ Ｐゴシック" pitchFamily="28" charset="-128"/>
                <a:cs typeface="ＭＳ Ｐゴシック" pitchFamily="28" charset="-128"/>
              </a:rPr>
              <a:pPr fontAlgn="base">
                <a:spcBef>
                  <a:spcPct val="0"/>
                </a:spcBef>
                <a:spcAft>
                  <a:spcPct val="0"/>
                </a:spcAft>
              </a:pPr>
              <a:t>47</a:t>
            </a:fld>
            <a:endParaRPr lang="en-US" dirty="0" smtClean="0">
              <a:latin typeface="Junction"/>
              <a:ea typeface="ＭＳ Ｐゴシック" pitchFamily="28" charset="-128"/>
              <a:cs typeface="ＭＳ Ｐゴシック" pitchFamily="28"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Slide Image Placeholder 1"/>
          <p:cNvSpPr>
            <a:spLocks noGrp="1" noRot="1" noChangeAspect="1"/>
          </p:cNvSpPr>
          <p:nvPr>
            <p:ph type="sldImg"/>
          </p:nvPr>
        </p:nvSpPr>
        <p:spPr bwMode="auto">
          <a:noFill/>
          <a:ln>
            <a:solidFill>
              <a:srgbClr val="000000"/>
            </a:solidFill>
            <a:miter lim="800000"/>
            <a:headEnd/>
            <a:tailEnd/>
          </a:ln>
        </p:spPr>
      </p:sp>
      <p:sp>
        <p:nvSpPr>
          <p:cNvPr id="3143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latin typeface="Junction"/>
              <a:ea typeface="ＭＳ Ｐゴシック" pitchFamily="28" charset="-128"/>
              <a:cs typeface="ＭＳ Ｐゴシック" pitchFamily="28" charset="-128"/>
            </a:endParaRPr>
          </a:p>
        </p:txBody>
      </p:sp>
      <p:sp>
        <p:nvSpPr>
          <p:cNvPr id="3143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5ECEB68-EDD6-8040-B262-6596325262D5}" type="slidenum">
              <a:rPr lang="en-US" smtClean="0">
                <a:latin typeface="Junction"/>
                <a:ea typeface="ＭＳ Ｐゴシック" pitchFamily="28" charset="-128"/>
                <a:cs typeface="ＭＳ Ｐゴシック" pitchFamily="28" charset="-128"/>
              </a:rPr>
              <a:pPr fontAlgn="base">
                <a:spcBef>
                  <a:spcPct val="0"/>
                </a:spcBef>
                <a:spcAft>
                  <a:spcPct val="0"/>
                </a:spcAft>
              </a:pPr>
              <a:t>48</a:t>
            </a:fld>
            <a:endParaRPr lang="en-US" dirty="0" smtClean="0">
              <a:latin typeface="Junction"/>
              <a:ea typeface="ＭＳ Ｐゴシック" pitchFamily="28" charset="-128"/>
              <a:cs typeface="ＭＳ Ｐゴシック" pitchFamily="28"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Slide Image Placeholder 1"/>
          <p:cNvSpPr>
            <a:spLocks noGrp="1" noRot="1" noChangeAspect="1"/>
          </p:cNvSpPr>
          <p:nvPr>
            <p:ph type="sldImg"/>
          </p:nvPr>
        </p:nvSpPr>
        <p:spPr bwMode="auto">
          <a:noFill/>
          <a:ln>
            <a:solidFill>
              <a:srgbClr val="000000"/>
            </a:solidFill>
            <a:miter lim="800000"/>
            <a:headEnd/>
            <a:tailEnd/>
          </a:ln>
        </p:spPr>
      </p:sp>
      <p:sp>
        <p:nvSpPr>
          <p:cNvPr id="3143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latin typeface="Junction"/>
              <a:ea typeface="ＭＳ Ｐゴシック" pitchFamily="28" charset="-128"/>
              <a:cs typeface="ＭＳ Ｐゴシック" pitchFamily="28" charset="-128"/>
            </a:endParaRPr>
          </a:p>
        </p:txBody>
      </p:sp>
      <p:sp>
        <p:nvSpPr>
          <p:cNvPr id="3143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5ECEB68-EDD6-8040-B262-6596325262D5}" type="slidenum">
              <a:rPr lang="en-US" smtClean="0">
                <a:latin typeface="Junction"/>
                <a:ea typeface="ＭＳ Ｐゴシック" pitchFamily="28" charset="-128"/>
                <a:cs typeface="ＭＳ Ｐゴシック" pitchFamily="28" charset="-128"/>
              </a:rPr>
              <a:pPr fontAlgn="base">
                <a:spcBef>
                  <a:spcPct val="0"/>
                </a:spcBef>
                <a:spcAft>
                  <a:spcPct val="0"/>
                </a:spcAft>
              </a:pPr>
              <a:t>49</a:t>
            </a:fld>
            <a:endParaRPr lang="en-US" dirty="0" smtClean="0">
              <a:latin typeface="Junction"/>
              <a:ea typeface="ＭＳ Ｐゴシック" pitchFamily="28" charset="-128"/>
              <a:cs typeface="ＭＳ Ｐゴシック" pitchFamily="28"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Slide Image Placeholder 1"/>
          <p:cNvSpPr>
            <a:spLocks noGrp="1" noRot="1" noChangeAspect="1"/>
          </p:cNvSpPr>
          <p:nvPr>
            <p:ph type="sldImg"/>
          </p:nvPr>
        </p:nvSpPr>
        <p:spPr bwMode="auto">
          <a:noFill/>
          <a:ln>
            <a:solidFill>
              <a:srgbClr val="000000"/>
            </a:solidFill>
            <a:miter lim="800000"/>
            <a:headEnd/>
            <a:tailEnd/>
          </a:ln>
        </p:spPr>
      </p:sp>
      <p:sp>
        <p:nvSpPr>
          <p:cNvPr id="3143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latin typeface="Junction"/>
                <a:ea typeface="ＭＳ Ｐゴシック" pitchFamily="28" charset="-128"/>
                <a:cs typeface="ＭＳ Ｐゴシック" pitchFamily="28" charset="-128"/>
              </a:rPr>
              <a:t>Photo by Jeremy Keith published on </a:t>
            </a:r>
            <a:r>
              <a:rPr lang="en-US" dirty="0" err="1" smtClean="0">
                <a:latin typeface="Junction"/>
                <a:ea typeface="ＭＳ Ｐゴシック" pitchFamily="28" charset="-128"/>
                <a:cs typeface="ＭＳ Ｐゴシック" pitchFamily="28" charset="-128"/>
              </a:rPr>
              <a:t>Flickr</a:t>
            </a:r>
            <a:r>
              <a:rPr lang="en-US" dirty="0" smtClean="0">
                <a:latin typeface="Junction"/>
                <a:ea typeface="ＭＳ Ｐゴシック" pitchFamily="28" charset="-128"/>
                <a:cs typeface="ＭＳ Ｐゴシック" pitchFamily="28" charset="-128"/>
              </a:rPr>
              <a:t>. Photo of his friend at the Vehicle Assembly Building at the Kennedy Space Centre.</a:t>
            </a:r>
          </a:p>
        </p:txBody>
      </p:sp>
      <p:sp>
        <p:nvSpPr>
          <p:cNvPr id="3143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5ECEB68-EDD6-8040-B262-6596325262D5}" type="slidenum">
              <a:rPr lang="en-US" smtClean="0">
                <a:latin typeface="Junction"/>
                <a:ea typeface="ＭＳ Ｐゴシック" pitchFamily="28" charset="-128"/>
                <a:cs typeface="ＭＳ Ｐゴシック" pitchFamily="28" charset="-128"/>
              </a:rPr>
              <a:pPr fontAlgn="base">
                <a:spcBef>
                  <a:spcPct val="0"/>
                </a:spcBef>
                <a:spcAft>
                  <a:spcPct val="0"/>
                </a:spcAft>
              </a:pPr>
              <a:t>50</a:t>
            </a:fld>
            <a:endParaRPr lang="en-US" dirty="0" smtClean="0">
              <a:latin typeface="Junction"/>
              <a:ea typeface="ＭＳ Ｐゴシック" pitchFamily="28" charset="-128"/>
              <a:cs typeface="ＭＳ Ｐゴシック" pitchFamily="28"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Slide Image Placeholder 1"/>
          <p:cNvSpPr>
            <a:spLocks noGrp="1" noRot="1" noChangeAspect="1" noTextEdit="1"/>
          </p:cNvSpPr>
          <p:nvPr>
            <p:ph type="sldImg"/>
          </p:nvPr>
        </p:nvSpPr>
        <p:spPr bwMode="auto">
          <a:noFill/>
          <a:ln>
            <a:solidFill>
              <a:srgbClr val="000000"/>
            </a:solidFill>
            <a:miter lim="800000"/>
            <a:headEnd/>
            <a:tailEnd/>
          </a:ln>
        </p:spPr>
      </p:sp>
      <p:sp>
        <p:nvSpPr>
          <p:cNvPr id="288771" name="Notes Placeholder 2"/>
          <p:cNvSpPr>
            <a:spLocks noGrp="1"/>
          </p:cNvSpPr>
          <p:nvPr>
            <p:ph type="body" idx="1"/>
          </p:nvPr>
        </p:nvSpPr>
        <p:spPr bwMode="auto">
          <a:noFill/>
        </p:spPr>
        <p:txBody>
          <a:bodyPr/>
          <a:lstStyle/>
          <a:p>
            <a:pPr eaLnBrk="1" hangingPunct="1">
              <a:spcBef>
                <a:spcPct val="0"/>
              </a:spcBef>
            </a:pPr>
            <a:r>
              <a:rPr lang="en-US" smtClean="0">
                <a:ea typeface="ＭＳ Ｐゴシック" pitchFamily="34" charset="-128"/>
              </a:rPr>
              <a:t>reproduce the work. This includes any form of copying of the whole or part of the work including photocopies, copying it by hand, recording a dictation of it, scanning it into a digital file format or printing out a copy from a digital file.</a:t>
            </a:r>
          </a:p>
        </p:txBody>
      </p:sp>
      <p:sp>
        <p:nvSpPr>
          <p:cNvPr id="288772" name="Slide Number Placeholder 3"/>
          <p:cNvSpPr>
            <a:spLocks noGrp="1"/>
          </p:cNvSpPr>
          <p:nvPr>
            <p:ph type="sldNum" sz="quarter" idx="5"/>
          </p:nvPr>
        </p:nvSpPr>
        <p:spPr bwMode="auto">
          <a:noFill/>
          <a:ln>
            <a:miter lim="800000"/>
            <a:headEnd/>
            <a:tailEnd/>
          </a:ln>
        </p:spPr>
        <p:txBody>
          <a:bodyPr/>
          <a:lstStyle/>
          <a:p>
            <a:fld id="{C04C80B4-5D89-414F-8CE3-4EE7981CAC13}" type="slidenum">
              <a:rPr lang="en-US"/>
              <a:pPr/>
              <a:t>51</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Slide Image Placeholder 1"/>
          <p:cNvSpPr>
            <a:spLocks noGrp="1" noRot="1" noChangeAspect="1" noTextEdit="1"/>
          </p:cNvSpPr>
          <p:nvPr>
            <p:ph type="sldImg"/>
          </p:nvPr>
        </p:nvSpPr>
        <p:spPr bwMode="auto">
          <a:noFill/>
          <a:ln>
            <a:solidFill>
              <a:srgbClr val="000000"/>
            </a:solidFill>
            <a:miter lim="800000"/>
            <a:headEnd/>
            <a:tailEnd/>
          </a:ln>
        </p:spPr>
      </p:sp>
      <p:sp>
        <p:nvSpPr>
          <p:cNvPr id="463875" name="Notes Placeholder 2"/>
          <p:cNvSpPr>
            <a:spLocks noGrp="1"/>
          </p:cNvSpPr>
          <p:nvPr>
            <p:ph type="body" idx="1"/>
          </p:nvPr>
        </p:nvSpPr>
        <p:spPr bwMode="auto">
          <a:noFill/>
        </p:spPr>
        <p:txBody>
          <a:bodyPr/>
          <a:lstStyle/>
          <a:p>
            <a:pPr eaLnBrk="1" hangingPunct="1"/>
            <a:r>
              <a:rPr lang="en-US" smtClean="0">
                <a:ea typeface="ＭＳ Ｐゴシック" pitchFamily="34" charset="-128"/>
              </a:rPr>
              <a:t>backed by Disney through Beuna Vista International</a:t>
            </a:r>
            <a:endParaRPr lang="en-AU" smtClean="0">
              <a:latin typeface="Arial" charset="0"/>
              <a:ea typeface="ＭＳ Ｐゴシック" pitchFamily="34" charset="-128"/>
            </a:endParaRPr>
          </a:p>
        </p:txBody>
      </p:sp>
      <p:sp>
        <p:nvSpPr>
          <p:cNvPr id="463876" name="Slide Number Placeholder 3"/>
          <p:cNvSpPr>
            <a:spLocks noGrp="1"/>
          </p:cNvSpPr>
          <p:nvPr>
            <p:ph type="sldNum" sz="quarter" idx="5"/>
          </p:nvPr>
        </p:nvSpPr>
        <p:spPr bwMode="auto">
          <a:noFill/>
          <a:ln>
            <a:miter lim="800000"/>
            <a:headEnd/>
            <a:tailEnd/>
          </a:ln>
        </p:spPr>
        <p:txBody>
          <a:bodyPr/>
          <a:lstStyle/>
          <a:p>
            <a:fld id="{1A9A1295-57B8-4C78-837F-94FC6E03FF6A}" type="slidenum">
              <a:rPr lang="en-US"/>
              <a:pPr/>
              <a:t>52</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7D8EA792-9AEA-BB41-A443-E31A60CAD2AC}" type="slidenum">
              <a:rPr lang="en-AU">
                <a:latin typeface="Junction"/>
              </a:rPr>
              <a:pPr/>
              <a:t>59</a:t>
            </a:fld>
            <a:endParaRPr lang="en-AU" dirty="0">
              <a:latin typeface="Junction"/>
            </a:endParaRPr>
          </a:p>
        </p:txBody>
      </p:sp>
      <p:sp>
        <p:nvSpPr>
          <p:cNvPr id="60419" name="Rectangle 2"/>
          <p:cNvSpPr>
            <a:spLocks noGrp="1" noRot="1" noChangeAspect="1" noChangeArrowheads="1" noTextEdit="1"/>
          </p:cNvSpPr>
          <p:nvPr>
            <p:ph type="sldImg"/>
          </p:nvPr>
        </p:nvSpPr>
        <p:spPr>
          <a:xfrm>
            <a:off x="920750" y="746125"/>
            <a:ext cx="4965700" cy="3725863"/>
          </a:xfrm>
          <a:ln/>
        </p:spPr>
      </p:sp>
      <p:sp>
        <p:nvSpPr>
          <p:cNvPr id="60420" name="Rectangle 3"/>
          <p:cNvSpPr>
            <a:spLocks noGrp="1" noChangeArrowheads="1"/>
          </p:cNvSpPr>
          <p:nvPr>
            <p:ph type="body" idx="1"/>
          </p:nvPr>
        </p:nvSpPr>
        <p:spPr>
          <a:noFill/>
          <a:ln/>
        </p:spPr>
        <p:txBody>
          <a:bodyPr/>
          <a:lstStyle/>
          <a:p>
            <a:pPr eaLnBrk="1" hangingPunct="1"/>
            <a:endParaRPr lang="en-US" dirty="0">
              <a:latin typeface="Junctio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CFAC6811-E23F-E945-9D43-C47CA5AA31DF}" type="slidenum">
              <a:rPr lang="en-AU">
                <a:latin typeface="Junction"/>
              </a:rPr>
              <a:pPr/>
              <a:t>60</a:t>
            </a:fld>
            <a:endParaRPr lang="en-AU" dirty="0">
              <a:latin typeface="Junction"/>
            </a:endParaRPr>
          </a:p>
        </p:txBody>
      </p:sp>
      <p:sp>
        <p:nvSpPr>
          <p:cNvPr id="62467" name="Rectangle 2"/>
          <p:cNvSpPr>
            <a:spLocks noGrp="1" noRot="1" noChangeAspect="1" noChangeArrowheads="1" noTextEdit="1"/>
          </p:cNvSpPr>
          <p:nvPr>
            <p:ph type="sldImg"/>
          </p:nvPr>
        </p:nvSpPr>
        <p:spPr>
          <a:xfrm>
            <a:off x="920750" y="746125"/>
            <a:ext cx="4965700" cy="3725863"/>
          </a:xfrm>
          <a:ln/>
        </p:spPr>
      </p:sp>
      <p:sp>
        <p:nvSpPr>
          <p:cNvPr id="62468" name="Rectangle 3"/>
          <p:cNvSpPr>
            <a:spLocks noGrp="1" noChangeArrowheads="1"/>
          </p:cNvSpPr>
          <p:nvPr>
            <p:ph type="body" idx="1"/>
          </p:nvPr>
        </p:nvSpPr>
        <p:spPr>
          <a:noFill/>
          <a:ln/>
        </p:spPr>
        <p:txBody>
          <a:bodyPr/>
          <a:lstStyle/>
          <a:p>
            <a:pPr eaLnBrk="1" hangingPunct="1"/>
            <a:endParaRPr lang="en-US" dirty="0">
              <a:latin typeface="Junctio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54484ED3-7356-AC40-B16F-EC7FD8E536F8}" type="slidenum">
              <a:rPr lang="en-AU">
                <a:latin typeface="Junction"/>
              </a:rPr>
              <a:pPr/>
              <a:t>61</a:t>
            </a:fld>
            <a:endParaRPr lang="en-AU" dirty="0">
              <a:latin typeface="Junction"/>
            </a:endParaRPr>
          </a:p>
        </p:txBody>
      </p:sp>
      <p:sp>
        <p:nvSpPr>
          <p:cNvPr id="65539" name="Rectangle 2"/>
          <p:cNvSpPr>
            <a:spLocks noGrp="1" noRot="1" noChangeAspect="1" noChangeArrowheads="1" noTextEdit="1"/>
          </p:cNvSpPr>
          <p:nvPr>
            <p:ph type="sldImg"/>
          </p:nvPr>
        </p:nvSpPr>
        <p:spPr>
          <a:xfrm>
            <a:off x="920750" y="746125"/>
            <a:ext cx="4965700" cy="3725863"/>
          </a:xfrm>
          <a:ln/>
        </p:spPr>
      </p:sp>
      <p:sp>
        <p:nvSpPr>
          <p:cNvPr id="65540" name="Rectangle 3"/>
          <p:cNvSpPr>
            <a:spLocks noGrp="1" noChangeArrowheads="1"/>
          </p:cNvSpPr>
          <p:nvPr>
            <p:ph type="body" idx="1"/>
          </p:nvPr>
        </p:nvSpPr>
        <p:spPr>
          <a:noFill/>
          <a:ln/>
        </p:spPr>
        <p:txBody>
          <a:bodyPr/>
          <a:lstStyle/>
          <a:p>
            <a:pPr eaLnBrk="1" hangingPunct="1"/>
            <a:endParaRPr lang="en-US" dirty="0">
              <a:latin typeface="Junctio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smtClean="0"/>
              <a:t>http://www.linz.govt.nz/topography/aerial-images/christchurch-imagery/index.aspx</a:t>
            </a:r>
            <a:endParaRPr lang="en-AU" dirty="0"/>
          </a:p>
        </p:txBody>
      </p:sp>
      <p:sp>
        <p:nvSpPr>
          <p:cNvPr id="4" name="Slide Number Placeholder 3"/>
          <p:cNvSpPr>
            <a:spLocks noGrp="1"/>
          </p:cNvSpPr>
          <p:nvPr>
            <p:ph type="sldNum" sz="quarter" idx="10"/>
          </p:nvPr>
        </p:nvSpPr>
        <p:spPr/>
        <p:txBody>
          <a:bodyPr/>
          <a:lstStyle/>
          <a:p>
            <a:fld id="{8A032838-CE1C-A741-8FF4-EB1CC34F57D1}" type="slidenum">
              <a:rPr lang="en-US" smtClean="0"/>
              <a:pPr/>
              <a:t>63</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Slide Image Placeholder 1"/>
          <p:cNvSpPr>
            <a:spLocks noGrp="1" noRot="1" noChangeAspect="1" noTextEdit="1"/>
          </p:cNvSpPr>
          <p:nvPr>
            <p:ph type="sldImg"/>
          </p:nvPr>
        </p:nvSpPr>
        <p:spPr bwMode="auto">
          <a:noFill/>
          <a:ln>
            <a:solidFill>
              <a:srgbClr val="000000"/>
            </a:solidFill>
            <a:miter lim="800000"/>
            <a:headEnd/>
            <a:tailEnd/>
          </a:ln>
        </p:spPr>
      </p:sp>
      <p:sp>
        <p:nvSpPr>
          <p:cNvPr id="369667" name="Notes Placeholder 2"/>
          <p:cNvSpPr>
            <a:spLocks noGrp="1"/>
          </p:cNvSpPr>
          <p:nvPr>
            <p:ph type="body" idx="1"/>
          </p:nvPr>
        </p:nvSpPr>
        <p:spPr bwMode="auto">
          <a:noFill/>
        </p:spPr>
        <p:txBody>
          <a:bodyPr/>
          <a:lstStyle/>
          <a:p>
            <a:pPr eaLnBrk="1" hangingPunct="1">
              <a:spcBef>
                <a:spcPct val="0"/>
              </a:spcBef>
            </a:pPr>
            <a:endParaRPr lang="en-US" dirty="0" smtClean="0">
              <a:ea typeface="ＭＳ Ｐゴシック" pitchFamily="34" charset="-128"/>
            </a:endParaRPr>
          </a:p>
        </p:txBody>
      </p:sp>
      <p:sp>
        <p:nvSpPr>
          <p:cNvPr id="369668" name="Slide Number Placeholder 3"/>
          <p:cNvSpPr txBox="1">
            <a:spLocks noGrp="1"/>
          </p:cNvSpPr>
          <p:nvPr/>
        </p:nvSpPr>
        <p:spPr bwMode="auto">
          <a:xfrm>
            <a:off x="3855838" y="9440646"/>
            <a:ext cx="2949787" cy="496967"/>
          </a:xfrm>
          <a:prstGeom prst="rect">
            <a:avLst/>
          </a:prstGeom>
          <a:noFill/>
          <a:ln w="9525">
            <a:noFill/>
            <a:miter lim="800000"/>
            <a:headEnd/>
            <a:tailEnd/>
          </a:ln>
        </p:spPr>
        <p:txBody>
          <a:bodyPr anchor="b"/>
          <a:lstStyle/>
          <a:p>
            <a:pPr algn="r"/>
            <a:fld id="{195D560E-2546-489D-B3B2-43E4FC087BD5}" type="slidenum">
              <a:rPr lang="en-US" sz="1200">
                <a:latin typeface="Junction"/>
              </a:rPr>
              <a:pPr algn="r"/>
              <a:t>8</a:t>
            </a:fld>
            <a:endParaRPr lang="en-US" sz="1200" dirty="0">
              <a:latin typeface="Junctio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err="1" smtClean="0"/>
              <a:t>Chewywong</a:t>
            </a:r>
            <a:r>
              <a:rPr lang="en-AU" baseline="0" dirty="0" smtClean="0"/>
              <a:t> http://www.flickr.com/photos/chewywong  (image now private http://www.flickr.com/photos/chewywong/467623403/) </a:t>
            </a:r>
            <a:endParaRPr lang="en-AU" dirty="0" smtClean="0"/>
          </a:p>
          <a:p>
            <a:endParaRPr lang="en-AU" dirty="0" smtClean="0"/>
          </a:p>
          <a:p>
            <a:r>
              <a:rPr lang="en-AU" dirty="0" smtClean="0"/>
              <a:t>Dump your</a:t>
            </a:r>
            <a:r>
              <a:rPr lang="en-AU" baseline="0" dirty="0" smtClean="0"/>
              <a:t> pen friend on </a:t>
            </a:r>
            <a:r>
              <a:rPr lang="en-AU" baseline="0" dirty="0" err="1" smtClean="0"/>
              <a:t>Flickr</a:t>
            </a:r>
            <a:r>
              <a:rPr lang="en-AU" baseline="0" dirty="0" smtClean="0"/>
              <a:t> http://www.flickr.com/photos/sesh00/515961023/ </a:t>
            </a:r>
            <a:endParaRPr lang="en-AU" dirty="0"/>
          </a:p>
        </p:txBody>
      </p:sp>
      <p:sp>
        <p:nvSpPr>
          <p:cNvPr id="4" name="Slide Number Placeholder 3"/>
          <p:cNvSpPr>
            <a:spLocks noGrp="1"/>
          </p:cNvSpPr>
          <p:nvPr>
            <p:ph type="sldNum" sz="quarter" idx="10"/>
          </p:nvPr>
        </p:nvSpPr>
        <p:spPr/>
        <p:txBody>
          <a:bodyPr/>
          <a:lstStyle/>
          <a:p>
            <a:fld id="{8A032838-CE1C-A741-8FF4-EB1CC34F57D1}" type="slidenum">
              <a:rPr lang="en-US" smtClean="0"/>
              <a:pPr/>
              <a:t>65</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FFB6E34A-AAB9-304E-981B-ABDD4D659D13}" type="slidenum">
              <a:rPr lang="en-AU">
                <a:latin typeface="Junction"/>
              </a:rPr>
              <a:pPr/>
              <a:t>66</a:t>
            </a:fld>
            <a:endParaRPr lang="en-AU" dirty="0">
              <a:latin typeface="Junction"/>
            </a:endParaRPr>
          </a:p>
        </p:txBody>
      </p:sp>
      <p:sp>
        <p:nvSpPr>
          <p:cNvPr id="32771" name="Rectangle 2"/>
          <p:cNvSpPr>
            <a:spLocks noGrp="1" noRot="1" noChangeAspect="1" noChangeArrowheads="1" noTextEdit="1"/>
          </p:cNvSpPr>
          <p:nvPr>
            <p:ph type="sldImg"/>
          </p:nvPr>
        </p:nvSpPr>
        <p:spPr>
          <a:xfrm>
            <a:off x="920750" y="746125"/>
            <a:ext cx="4965700" cy="3725863"/>
          </a:xfrm>
          <a:ln/>
        </p:spPr>
      </p:sp>
      <p:sp>
        <p:nvSpPr>
          <p:cNvPr id="32772" name="Rectangle 3"/>
          <p:cNvSpPr>
            <a:spLocks noGrp="1" noChangeArrowheads="1"/>
          </p:cNvSpPr>
          <p:nvPr>
            <p:ph type="body" idx="1"/>
          </p:nvPr>
        </p:nvSpPr>
        <p:spPr>
          <a:noFill/>
          <a:ln/>
        </p:spPr>
        <p:txBody>
          <a:bodyPr/>
          <a:lstStyle/>
          <a:p>
            <a:pPr eaLnBrk="1" hangingPunct="1"/>
            <a:endParaRPr lang="en-US" dirty="0">
              <a:latin typeface="Junctio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Slide Image Placeholder 1"/>
          <p:cNvSpPr>
            <a:spLocks noGrp="1" noRot="1" noChangeAspect="1" noTextEdit="1"/>
          </p:cNvSpPr>
          <p:nvPr>
            <p:ph type="sldImg"/>
          </p:nvPr>
        </p:nvSpPr>
        <p:spPr bwMode="auto">
          <a:noFill/>
          <a:ln>
            <a:solidFill>
              <a:srgbClr val="000000"/>
            </a:solidFill>
            <a:miter lim="800000"/>
            <a:headEnd/>
            <a:tailEnd/>
          </a:ln>
        </p:spPr>
      </p:sp>
      <p:sp>
        <p:nvSpPr>
          <p:cNvPr id="369667" name="Notes Placeholder 2"/>
          <p:cNvSpPr>
            <a:spLocks noGrp="1"/>
          </p:cNvSpPr>
          <p:nvPr>
            <p:ph type="body" idx="1"/>
          </p:nvPr>
        </p:nvSpPr>
        <p:spPr bwMode="auto">
          <a:noFill/>
        </p:spPr>
        <p:txBody>
          <a:bodyPr/>
          <a:lstStyle/>
          <a:p>
            <a:pPr eaLnBrk="1" hangingPunct="1">
              <a:spcBef>
                <a:spcPct val="0"/>
              </a:spcBef>
            </a:pPr>
            <a:endParaRPr lang="en-US" dirty="0" smtClean="0">
              <a:ea typeface="ＭＳ Ｐゴシック" pitchFamily="34" charset="-128"/>
            </a:endParaRPr>
          </a:p>
        </p:txBody>
      </p:sp>
      <p:sp>
        <p:nvSpPr>
          <p:cNvPr id="369668" name="Slide Number Placeholder 3"/>
          <p:cNvSpPr txBox="1">
            <a:spLocks noGrp="1"/>
          </p:cNvSpPr>
          <p:nvPr/>
        </p:nvSpPr>
        <p:spPr bwMode="auto">
          <a:xfrm>
            <a:off x="3855838" y="9440646"/>
            <a:ext cx="2949787" cy="496967"/>
          </a:xfrm>
          <a:prstGeom prst="rect">
            <a:avLst/>
          </a:prstGeom>
          <a:noFill/>
          <a:ln w="9525">
            <a:noFill/>
            <a:miter lim="800000"/>
            <a:headEnd/>
            <a:tailEnd/>
          </a:ln>
        </p:spPr>
        <p:txBody>
          <a:bodyPr anchor="b"/>
          <a:lstStyle/>
          <a:p>
            <a:pPr algn="r"/>
            <a:fld id="{195D560E-2546-489D-B3B2-43E4FC087BD5}" type="slidenum">
              <a:rPr lang="en-US" sz="1200">
                <a:latin typeface="Junction"/>
              </a:rPr>
              <a:pPr algn="r"/>
              <a:t>9</a:t>
            </a:fld>
            <a:endParaRPr lang="en-US" sz="1200" dirty="0">
              <a:latin typeface="Junctio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Slide Image Placeholder 1"/>
          <p:cNvSpPr>
            <a:spLocks noGrp="1" noRot="1" noChangeAspect="1" noTextEdit="1"/>
          </p:cNvSpPr>
          <p:nvPr>
            <p:ph type="sldImg"/>
          </p:nvPr>
        </p:nvSpPr>
        <p:spPr bwMode="auto">
          <a:noFill/>
          <a:ln>
            <a:solidFill>
              <a:srgbClr val="000000"/>
            </a:solidFill>
            <a:miter lim="800000"/>
            <a:headEnd/>
            <a:tailEnd/>
          </a:ln>
        </p:spPr>
      </p:sp>
      <p:sp>
        <p:nvSpPr>
          <p:cNvPr id="372739" name="Notes Placeholder 2"/>
          <p:cNvSpPr>
            <a:spLocks noGrp="1"/>
          </p:cNvSpPr>
          <p:nvPr>
            <p:ph type="body" idx="1"/>
          </p:nvPr>
        </p:nvSpPr>
        <p:spPr bwMode="auto">
          <a:noFill/>
        </p:spPr>
        <p:txBody>
          <a:bodyPr/>
          <a:lstStyle/>
          <a:p>
            <a:pPr eaLnBrk="1" hangingPunct="1">
              <a:spcBef>
                <a:spcPct val="0"/>
              </a:spcBef>
            </a:pPr>
            <a:endParaRPr lang="en-US" dirty="0" smtClean="0">
              <a:ea typeface="ＭＳ Ｐゴシック" pitchFamily="34" charset="-128"/>
            </a:endParaRPr>
          </a:p>
        </p:txBody>
      </p:sp>
      <p:sp>
        <p:nvSpPr>
          <p:cNvPr id="372740" name="Slide Number Placeholder 3"/>
          <p:cNvSpPr txBox="1">
            <a:spLocks noGrp="1"/>
          </p:cNvSpPr>
          <p:nvPr/>
        </p:nvSpPr>
        <p:spPr bwMode="auto">
          <a:xfrm>
            <a:off x="3855838" y="9440646"/>
            <a:ext cx="2949787" cy="496967"/>
          </a:xfrm>
          <a:prstGeom prst="rect">
            <a:avLst/>
          </a:prstGeom>
          <a:noFill/>
          <a:ln w="9525">
            <a:noFill/>
            <a:miter lim="800000"/>
            <a:headEnd/>
            <a:tailEnd/>
          </a:ln>
        </p:spPr>
        <p:txBody>
          <a:bodyPr anchor="b"/>
          <a:lstStyle/>
          <a:p>
            <a:pPr algn="r"/>
            <a:fld id="{A274B29B-82DB-41D5-A41D-AA2E6C119749}" type="slidenum">
              <a:rPr lang="en-US" sz="1200">
                <a:latin typeface="Junction"/>
              </a:rPr>
              <a:pPr algn="r"/>
              <a:t>10</a:t>
            </a:fld>
            <a:endParaRPr lang="en-US" sz="1200" dirty="0">
              <a:latin typeface="Junctio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Slide Image Placeholder 1"/>
          <p:cNvSpPr>
            <a:spLocks noGrp="1" noRot="1" noChangeAspect="1" noTextEdit="1"/>
          </p:cNvSpPr>
          <p:nvPr>
            <p:ph type="sldImg"/>
          </p:nvPr>
        </p:nvSpPr>
        <p:spPr bwMode="auto">
          <a:noFill/>
          <a:ln>
            <a:solidFill>
              <a:srgbClr val="000000"/>
            </a:solidFill>
            <a:miter lim="800000"/>
            <a:headEnd/>
            <a:tailEnd/>
          </a:ln>
        </p:spPr>
      </p:sp>
      <p:sp>
        <p:nvSpPr>
          <p:cNvPr id="373763" name="Notes Placeholder 2"/>
          <p:cNvSpPr>
            <a:spLocks noGrp="1"/>
          </p:cNvSpPr>
          <p:nvPr>
            <p:ph type="body" idx="1"/>
          </p:nvPr>
        </p:nvSpPr>
        <p:spPr bwMode="auto">
          <a:noFill/>
        </p:spPr>
        <p:txBody>
          <a:bodyPr/>
          <a:lstStyle/>
          <a:p>
            <a:pPr eaLnBrk="1" hangingPunct="1">
              <a:spcBef>
                <a:spcPct val="0"/>
              </a:spcBef>
            </a:pPr>
            <a:endParaRPr lang="en-US" dirty="0" smtClean="0">
              <a:ea typeface="ＭＳ Ｐゴシック" pitchFamily="34" charset="-128"/>
            </a:endParaRPr>
          </a:p>
        </p:txBody>
      </p:sp>
      <p:sp>
        <p:nvSpPr>
          <p:cNvPr id="373764" name="Slide Number Placeholder 3"/>
          <p:cNvSpPr txBox="1">
            <a:spLocks noGrp="1"/>
          </p:cNvSpPr>
          <p:nvPr/>
        </p:nvSpPr>
        <p:spPr bwMode="auto">
          <a:xfrm>
            <a:off x="3855838" y="9440646"/>
            <a:ext cx="2949787" cy="496967"/>
          </a:xfrm>
          <a:prstGeom prst="rect">
            <a:avLst/>
          </a:prstGeom>
          <a:noFill/>
          <a:ln w="9525">
            <a:noFill/>
            <a:miter lim="800000"/>
            <a:headEnd/>
            <a:tailEnd/>
          </a:ln>
        </p:spPr>
        <p:txBody>
          <a:bodyPr anchor="b"/>
          <a:lstStyle/>
          <a:p>
            <a:pPr algn="r"/>
            <a:fld id="{D87161F9-E45E-432B-834F-0356607C2727}" type="slidenum">
              <a:rPr lang="en-US" sz="1200">
                <a:latin typeface="Junction"/>
              </a:rPr>
              <a:pPr algn="r"/>
              <a:t>11</a:t>
            </a:fld>
            <a:endParaRPr lang="en-US" sz="1200" dirty="0">
              <a:latin typeface="Junctio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8A032838-CE1C-A741-8FF4-EB1CC34F57D1}" type="slidenum">
              <a:rPr lang="en-US" smtClean="0"/>
              <a:pPr/>
              <a:t>12</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smtClean="0"/>
              <a:t>http://www.flickr.com/photos/adamc1999/35560959/in/photostream/ </a:t>
            </a:r>
            <a:endParaRPr lang="en-AU" dirty="0"/>
          </a:p>
        </p:txBody>
      </p:sp>
      <p:sp>
        <p:nvSpPr>
          <p:cNvPr id="4" name="Slide Number Placeholder 3"/>
          <p:cNvSpPr>
            <a:spLocks noGrp="1"/>
          </p:cNvSpPr>
          <p:nvPr>
            <p:ph type="sldNum" sz="quarter" idx="10"/>
          </p:nvPr>
        </p:nvSpPr>
        <p:spPr/>
        <p:txBody>
          <a:bodyPr/>
          <a:lstStyle/>
          <a:p>
            <a:fld id="{8A032838-CE1C-A741-8FF4-EB1CC34F57D1}" type="slidenum">
              <a:rPr lang="en-US" smtClean="0"/>
              <a:pPr/>
              <a:t>23</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smtClean="0"/>
              <a:t>Dutch tabloid </a:t>
            </a:r>
            <a:r>
              <a:rPr lang="en-AU" i="1" dirty="0" smtClean="0"/>
              <a:t>Weekend</a:t>
            </a:r>
            <a:r>
              <a:rPr lang="en-AU" dirty="0" smtClean="0"/>
              <a:t> </a:t>
            </a:r>
            <a:endParaRPr lang="en-AU" dirty="0"/>
          </a:p>
        </p:txBody>
      </p:sp>
      <p:sp>
        <p:nvSpPr>
          <p:cNvPr id="4" name="Slide Number Placeholder 3"/>
          <p:cNvSpPr>
            <a:spLocks noGrp="1"/>
          </p:cNvSpPr>
          <p:nvPr>
            <p:ph type="sldNum" sz="quarter" idx="10"/>
          </p:nvPr>
        </p:nvSpPr>
        <p:spPr/>
        <p:txBody>
          <a:bodyPr/>
          <a:lstStyle/>
          <a:p>
            <a:fld id="{8A032838-CE1C-A741-8FF4-EB1CC34F57D1}" type="slidenum">
              <a:rPr lang="en-US" smtClean="0"/>
              <a:pPr/>
              <a:t>24</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atin typeface="Junction"/>
              </a:defRPr>
            </a:lvl1pPr>
          </a:lstStyle>
          <a:p>
            <a:fld id="{5CE8AAA4-0E28-1B4C-9B30-BA7040E66D8D}" type="datetimeFigureOut">
              <a:rPr lang="en-US" smtClean="0"/>
              <a:pPr/>
              <a:t>7/18/2011</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Junction"/>
              </a:defRPr>
            </a:lvl1p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atin typeface="Junction"/>
              </a:defRPr>
            </a:lvl1pPr>
          </a:lstStyle>
          <a:p>
            <a:fld id="{15CD85FB-6E21-DD4D-A38A-E9851E122441}"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atin typeface="Junction"/>
              </a:defRPr>
            </a:lvl1pPr>
          </a:lstStyle>
          <a:p>
            <a:fld id="{5CE8AAA4-0E28-1B4C-9B30-BA7040E66D8D}" type="datetimeFigureOut">
              <a:rPr lang="en-US" smtClean="0"/>
              <a:pPr/>
              <a:t>7/18/2011</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Junction"/>
              </a:defRPr>
            </a:lvl1p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atin typeface="Junction"/>
              </a:defRPr>
            </a:lvl1pPr>
          </a:lstStyle>
          <a:p>
            <a:fld id="{15CD85FB-6E21-DD4D-A38A-E9851E122441}"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AU"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atin typeface="Junction"/>
              </a:defRPr>
            </a:lvl1pPr>
          </a:lstStyle>
          <a:p>
            <a:fld id="{5CE8AAA4-0E28-1B4C-9B30-BA7040E66D8D}" type="datetimeFigureOut">
              <a:rPr lang="en-US" smtClean="0"/>
              <a:pPr/>
              <a:t>7/18/2011</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Junction"/>
              </a:defRPr>
            </a:lvl1p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atin typeface="Junction"/>
              </a:defRPr>
            </a:lvl1pPr>
          </a:lstStyle>
          <a:p>
            <a:fld id="{15CD85FB-6E21-DD4D-A38A-E9851E122441}"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idx="1"/>
          </p:nvPr>
        </p:nvSpPr>
        <p:spPr/>
        <p:txBody>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atin typeface="Junction"/>
              </a:defRPr>
            </a:lvl1pPr>
          </a:lstStyle>
          <a:p>
            <a:fld id="{5CE8AAA4-0E28-1B4C-9B30-BA7040E66D8D}" type="datetimeFigureOut">
              <a:rPr lang="en-US" smtClean="0"/>
              <a:pPr/>
              <a:t>7/18/2011</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Junction"/>
              </a:defRPr>
            </a:lvl1p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atin typeface="Junction"/>
              </a:defRPr>
            </a:lvl1pPr>
          </a:lstStyle>
          <a:p>
            <a:fld id="{15CD85FB-6E21-DD4D-A38A-E9851E122441}"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AU"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atin typeface="Junction"/>
              </a:defRPr>
            </a:lvl1pPr>
          </a:lstStyle>
          <a:p>
            <a:fld id="{5CE8AAA4-0E28-1B4C-9B30-BA7040E66D8D}" type="datetimeFigureOut">
              <a:rPr lang="en-US" smtClean="0"/>
              <a:pPr/>
              <a:t>7/18/2011</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Junction"/>
              </a:defRPr>
            </a:lvl1p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atin typeface="Junction"/>
              </a:defRPr>
            </a:lvl1pPr>
          </a:lstStyle>
          <a:p>
            <a:fld id="{15CD85FB-6E21-DD4D-A38A-E9851E122441}"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atin typeface="Junction"/>
              </a:defRPr>
            </a:lvl1pPr>
          </a:lstStyle>
          <a:p>
            <a:fld id="{5CE8AAA4-0E28-1B4C-9B30-BA7040E66D8D}" type="datetimeFigureOut">
              <a:rPr lang="en-US" smtClean="0"/>
              <a:pPr/>
              <a:t>7/18/2011</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atin typeface="Junction"/>
              </a:defRPr>
            </a:lvl1p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atin typeface="Junction"/>
              </a:defRPr>
            </a:lvl1pPr>
          </a:lstStyle>
          <a:p>
            <a:fld id="{15CD85FB-6E21-DD4D-A38A-E9851E122441}"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atin typeface="Junction"/>
              </a:defRPr>
            </a:lvl1pPr>
          </a:lstStyle>
          <a:p>
            <a:fld id="{5CE8AAA4-0E28-1B4C-9B30-BA7040E66D8D}" type="datetimeFigureOut">
              <a:rPr lang="en-US" smtClean="0"/>
              <a:pPr/>
              <a:t>7/18/2011</a:t>
            </a:fld>
            <a:endParaRPr lang="en-US" dirty="0"/>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atin typeface="Junction"/>
              </a:defRPr>
            </a:lvl1pPr>
          </a:lstStyle>
          <a:p>
            <a:endParaRPr lang="en-US" dirty="0"/>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atin typeface="Junction"/>
              </a:defRPr>
            </a:lvl1pPr>
          </a:lstStyle>
          <a:p>
            <a:fld id="{15CD85FB-6E21-DD4D-A38A-E9851E122441}"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atin typeface="Junction"/>
              </a:defRPr>
            </a:lvl1pPr>
          </a:lstStyle>
          <a:p>
            <a:fld id="{5CE8AAA4-0E28-1B4C-9B30-BA7040E66D8D}" type="datetimeFigureOut">
              <a:rPr lang="en-US" smtClean="0"/>
              <a:pPr/>
              <a:t>7/18/2011</a:t>
            </a:fld>
            <a:endParaRPr lang="en-US" dirty="0"/>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atin typeface="Junction"/>
              </a:defRPr>
            </a:lvl1pPr>
          </a:lstStyle>
          <a:p>
            <a:endParaRPr lang="en-US" dirty="0"/>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atin typeface="Junction"/>
              </a:defRPr>
            </a:lvl1pPr>
          </a:lstStyle>
          <a:p>
            <a:fld id="{15CD85FB-6E21-DD4D-A38A-E9851E122441}"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atin typeface="Junction"/>
              </a:defRPr>
            </a:lvl1pPr>
          </a:lstStyle>
          <a:p>
            <a:fld id="{5CE8AAA4-0E28-1B4C-9B30-BA7040E66D8D}" type="datetimeFigureOut">
              <a:rPr lang="en-US" smtClean="0"/>
              <a:pPr/>
              <a:t>7/18/2011</a:t>
            </a:fld>
            <a:endParaRPr lang="en-US" dirty="0"/>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atin typeface="Junction"/>
              </a:defRPr>
            </a:lvl1pPr>
          </a:lstStyle>
          <a:p>
            <a:endParaRPr lang="en-US" dirty="0"/>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atin typeface="Junction"/>
              </a:defRPr>
            </a:lvl1pPr>
          </a:lstStyle>
          <a:p>
            <a:fld id="{15CD85FB-6E21-DD4D-A38A-E9851E122441}"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atin typeface="Junction"/>
              </a:defRPr>
            </a:lvl1pPr>
          </a:lstStyle>
          <a:p>
            <a:fld id="{5CE8AAA4-0E28-1B4C-9B30-BA7040E66D8D}" type="datetimeFigureOut">
              <a:rPr lang="en-US" smtClean="0"/>
              <a:pPr/>
              <a:t>7/18/2011</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atin typeface="Junction"/>
              </a:defRPr>
            </a:lvl1p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atin typeface="Junction"/>
              </a:defRPr>
            </a:lvl1pPr>
          </a:lstStyle>
          <a:p>
            <a:fld id="{15CD85FB-6E21-DD4D-A38A-E9851E122441}"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atin typeface="Junction"/>
              </a:defRPr>
            </a:lvl1pPr>
          </a:lstStyle>
          <a:p>
            <a:fld id="{5CE8AAA4-0E28-1B4C-9B30-BA7040E66D8D}" type="datetimeFigureOut">
              <a:rPr lang="en-US" smtClean="0"/>
              <a:pPr/>
              <a:t>7/18/2011</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atin typeface="Junction"/>
              </a:defRPr>
            </a:lvl1p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atin typeface="Junction"/>
              </a:defRPr>
            </a:lvl1pPr>
          </a:lstStyle>
          <a:p>
            <a:fld id="{15CD85FB-6E21-DD4D-A38A-E9851E122441}"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df"/><Relationship Id="rId26"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5" Type="http://schemas.openxmlformats.org/officeDocument/2006/relationships/image" Target="../media/image2.pdf"/><Relationship Id="rId2" Type="http://schemas.openxmlformats.org/officeDocument/2006/relationships/slideLayout" Target="../slideLayouts/slideLayout2.xml"/><Relationship Id="rId29" Type="http://schemas.openxmlformats.org/officeDocument/2006/relationships/image" Target="../media/image4.pd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32" Type="http://schemas.openxmlformats.org/officeDocument/2006/relationships/image" Target="../media/image5.png"/><Relationship Id="rId5" Type="http://schemas.openxmlformats.org/officeDocument/2006/relationships/slideLayout" Target="../slideLayouts/slideLayout5.xml"/><Relationship Id="rId28" Type="http://schemas.openxmlformats.org/officeDocument/2006/relationships/image" Target="../media/image3.png"/><Relationship Id="rId10" Type="http://schemas.openxmlformats.org/officeDocument/2006/relationships/slideLayout" Target="../slideLayouts/slideLayout10.xml"/><Relationship Id="rId31" Type="http://schemas.openxmlformats.org/officeDocument/2006/relationships/image" Target="../media/image5.pd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 Id="rId27" Type="http://schemas.openxmlformats.org/officeDocument/2006/relationships/image" Target="../media/image3.pdf"/><Relationship Id="rId30"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B9D9D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593865"/>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991731"/>
            <a:ext cx="8229600" cy="3928647"/>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ubtitle 2"/>
          <p:cNvSpPr txBox="1">
            <a:spLocks/>
          </p:cNvSpPr>
          <p:nvPr userDrawn="1"/>
        </p:nvSpPr>
        <p:spPr>
          <a:xfrm>
            <a:off x="7627191" y="472821"/>
            <a:ext cx="1162039" cy="319681"/>
          </a:xfrm>
          <a:prstGeom prst="rect">
            <a:avLst/>
          </a:prstGeom>
        </p:spPr>
        <p:txBody>
          <a:bodyPr vert="horz" lIns="91440" tIns="45720" rIns="91440" bIns="45720" rtlCol="0">
            <a:noAutofit/>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1600" b="0" i="0" u="none" strike="noStrike" kern="1200" cap="none" spc="0" normalizeH="0" baseline="0" noProof="0" dirty="0" err="1" smtClean="0">
                <a:ln>
                  <a:noFill/>
                </a:ln>
                <a:solidFill>
                  <a:srgbClr val="D42585"/>
                </a:solidFill>
                <a:effectLst/>
                <a:uLnTx/>
                <a:uFillTx/>
                <a:latin typeface="Rawengulk Regular"/>
                <a:ea typeface="+mn-ea"/>
                <a:cs typeface="Rawengulk Regular"/>
              </a:rPr>
              <a:t>Roadshow</a:t>
            </a:r>
            <a:endParaRPr kumimoji="0" lang="en-US" sz="1600" b="0" i="0" u="none" strike="noStrike" kern="1200" cap="none" spc="0" normalizeH="0" baseline="0" noProof="0" dirty="0" smtClean="0">
              <a:ln>
                <a:noFill/>
              </a:ln>
              <a:solidFill>
                <a:schemeClr val="tx1">
                  <a:tint val="75000"/>
                </a:schemeClr>
              </a:solidFill>
              <a:effectLst/>
              <a:uLnTx/>
              <a:uFillTx/>
              <a:latin typeface="Rawengulk Regular"/>
              <a:ea typeface="+mn-ea"/>
              <a:cs typeface="Rawengulk Regular"/>
            </a:endParaRPr>
          </a:p>
        </p:txBody>
      </p:sp>
      <p:pic>
        <p:nvPicPr>
          <p:cNvPr id="9" name="Picture 8"/>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13"/>
              <a:stretch>
                <a:fillRect/>
              </a:stretch>
            </p:blipFill>
          </mc:Choice>
          <mc:Fallback>
            <p:blipFill>
              <a:blip r:embed="rId14"/>
              <a:stretch>
                <a:fillRect/>
              </a:stretch>
            </p:blipFill>
          </mc:Fallback>
        </mc:AlternateContent>
        <p:spPr>
          <a:xfrm>
            <a:off x="435180" y="343121"/>
            <a:ext cx="936420" cy="468210"/>
          </a:xfrm>
          <a:prstGeom prst="rect">
            <a:avLst/>
          </a:prstGeom>
        </p:spPr>
      </p:pic>
      <p:pic>
        <p:nvPicPr>
          <p:cNvPr id="10" name="Picture 9"/>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25"/>
              <a:stretch>
                <a:fillRect/>
              </a:stretch>
            </p:blipFill>
          </mc:Choice>
          <mc:Fallback>
            <p:blipFill>
              <a:blip r:embed="rId26"/>
              <a:stretch>
                <a:fillRect/>
              </a:stretch>
            </p:blipFill>
          </mc:Fallback>
        </mc:AlternateContent>
        <p:spPr>
          <a:xfrm>
            <a:off x="3793015" y="6191009"/>
            <a:ext cx="1622253" cy="477133"/>
          </a:xfrm>
          <a:prstGeom prst="rect">
            <a:avLst/>
          </a:prstGeom>
        </p:spPr>
      </p:pic>
      <p:pic>
        <p:nvPicPr>
          <p:cNvPr id="11" name="Picture 10"/>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27"/>
              <a:stretch>
                <a:fillRect/>
              </a:stretch>
            </p:blipFill>
          </mc:Choice>
          <mc:Fallback>
            <p:blipFill>
              <a:blip r:embed="rId28"/>
              <a:stretch>
                <a:fillRect/>
              </a:stretch>
            </p:blipFill>
          </mc:Fallback>
        </mc:AlternateContent>
        <p:spPr>
          <a:xfrm>
            <a:off x="7466855" y="6191009"/>
            <a:ext cx="1318395" cy="477133"/>
          </a:xfrm>
          <a:prstGeom prst="rect">
            <a:avLst/>
          </a:prstGeom>
        </p:spPr>
      </p:pic>
      <p:pic>
        <p:nvPicPr>
          <p:cNvPr id="12" name="Picture 11"/>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29"/>
              <a:stretch>
                <a:fillRect/>
              </a:stretch>
            </p:blipFill>
          </mc:Choice>
          <mc:Fallback>
            <p:blipFill>
              <a:blip r:embed="rId30"/>
              <a:stretch>
                <a:fillRect/>
              </a:stretch>
            </p:blipFill>
          </mc:Fallback>
        </mc:AlternateContent>
        <p:spPr>
          <a:xfrm>
            <a:off x="435180" y="6238143"/>
            <a:ext cx="1050772" cy="429999"/>
          </a:xfrm>
          <a:prstGeom prst="rect">
            <a:avLst/>
          </a:prstGeom>
        </p:spPr>
      </p:pic>
      <p:sp>
        <p:nvSpPr>
          <p:cNvPr id="13" name="Subtitle 2"/>
          <p:cNvSpPr txBox="1">
            <a:spLocks/>
          </p:cNvSpPr>
          <p:nvPr userDrawn="1"/>
        </p:nvSpPr>
        <p:spPr>
          <a:xfrm>
            <a:off x="5791975" y="134578"/>
            <a:ext cx="2466699" cy="450905"/>
          </a:xfrm>
          <a:prstGeom prst="rect">
            <a:avLst/>
          </a:prstGeom>
        </p:spPr>
        <p:txBody>
          <a:bodyPr vert="horz" lIns="91440" tIns="45720" rIns="91440" bIns="45720" rtlCol="0">
            <a:noAutofit/>
          </a:bodyPr>
          <a:lstStyle/>
          <a:p>
            <a:pPr marL="0" marR="0" lvl="0" indent="0" algn="r" defTabSz="457200" rtl="0" eaLnBrk="1" fontAlgn="auto" latinLnBrk="0" hangingPunct="1">
              <a:lnSpc>
                <a:spcPct val="100000"/>
              </a:lnSpc>
              <a:spcBef>
                <a:spcPct val="20000"/>
              </a:spcBef>
              <a:spcAft>
                <a:spcPts val="0"/>
              </a:spcAft>
              <a:buClrTx/>
              <a:buSzTx/>
              <a:buFont typeface="Arial"/>
              <a:buNone/>
              <a:tabLst/>
              <a:defRPr/>
            </a:pPr>
            <a:r>
              <a:rPr kumimoji="0" lang="en-US" sz="2400" b="1" i="0" u="none" strike="noStrike" kern="1200" cap="none" spc="0" normalizeH="0" baseline="0" noProof="0" dirty="0" err="1" smtClean="0">
                <a:ln>
                  <a:noFill/>
                </a:ln>
                <a:solidFill>
                  <a:srgbClr val="D42585"/>
                </a:solidFill>
                <a:effectLst/>
                <a:uLnTx/>
                <a:uFillTx/>
                <a:latin typeface="Rawengulk Bold"/>
                <a:ea typeface="+mn-ea"/>
                <a:cs typeface="Rawengulk Bold"/>
              </a:rPr>
              <a:t>Roadshow</a:t>
            </a:r>
            <a:r>
              <a:rPr kumimoji="0" lang="en-US" sz="2400" b="1" i="0" u="none" strike="noStrike" kern="1200" cap="none" spc="0" normalizeH="0" baseline="0" noProof="0" dirty="0" smtClean="0">
                <a:ln>
                  <a:noFill/>
                </a:ln>
                <a:solidFill>
                  <a:srgbClr val="D42585"/>
                </a:solidFill>
                <a:effectLst/>
                <a:uLnTx/>
                <a:uFillTx/>
                <a:latin typeface="Rawengulk Bold"/>
                <a:ea typeface="+mn-ea"/>
                <a:cs typeface="Rawengulk Bold"/>
              </a:rPr>
              <a:t> City</a:t>
            </a:r>
          </a:p>
        </p:txBody>
      </p:sp>
      <p:pic>
        <p:nvPicPr>
          <p:cNvPr id="14" name="Picture 13"/>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1"/>
              <a:stretch>
                <a:fillRect/>
              </a:stretch>
            </p:blipFill>
          </mc:Choice>
          <mc:Fallback>
            <p:blipFill>
              <a:blip r:embed="rId32"/>
              <a:stretch>
                <a:fillRect/>
              </a:stretch>
            </p:blipFill>
          </mc:Fallback>
        </mc:AlternateContent>
        <p:spPr>
          <a:xfrm>
            <a:off x="7498520" y="550082"/>
            <a:ext cx="201676" cy="20167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rgbClr val="D42585"/>
          </a:solidFill>
          <a:latin typeface="Rawengulk"/>
          <a:ea typeface="+mj-ea"/>
          <a:cs typeface="Rawengulk"/>
        </a:defRPr>
      </a:lvl1pPr>
    </p:titleStyle>
    <p:bodyStyle>
      <a:lvl1pPr marL="342900" indent="-342900" algn="l" defTabSz="457200" rtl="0" eaLnBrk="1" latinLnBrk="0" hangingPunct="1">
        <a:spcBef>
          <a:spcPct val="20000"/>
        </a:spcBef>
        <a:buFont typeface="Arial"/>
        <a:buChar char="•"/>
        <a:defRPr sz="3000" kern="1200">
          <a:solidFill>
            <a:schemeClr val="tx1"/>
          </a:solidFill>
          <a:latin typeface="Junction"/>
          <a:ea typeface="+mn-ea"/>
          <a:cs typeface="Junction"/>
        </a:defRPr>
      </a:lvl1pPr>
      <a:lvl2pPr marL="742950" indent="-285750" algn="l" defTabSz="457200" rtl="0" eaLnBrk="1" latinLnBrk="0" hangingPunct="1">
        <a:spcBef>
          <a:spcPct val="20000"/>
        </a:spcBef>
        <a:buFont typeface="Arial"/>
        <a:buChar char="–"/>
        <a:defRPr sz="3000" kern="1200">
          <a:solidFill>
            <a:schemeClr val="tx1"/>
          </a:solidFill>
          <a:latin typeface="Junction"/>
          <a:ea typeface="+mn-ea"/>
          <a:cs typeface="Junction"/>
        </a:defRPr>
      </a:lvl2pPr>
      <a:lvl3pPr marL="1143000" indent="-228600" algn="l" defTabSz="457200" rtl="0" eaLnBrk="1" latinLnBrk="0" hangingPunct="1">
        <a:spcBef>
          <a:spcPct val="20000"/>
        </a:spcBef>
        <a:buFont typeface="Arial"/>
        <a:buChar char="•"/>
        <a:defRPr sz="3000" kern="1200">
          <a:solidFill>
            <a:schemeClr val="tx1"/>
          </a:solidFill>
          <a:latin typeface="Junction"/>
          <a:ea typeface="+mn-ea"/>
          <a:cs typeface="Junction"/>
        </a:defRPr>
      </a:lvl3pPr>
      <a:lvl4pPr marL="1600200" indent="-228600" algn="l" defTabSz="457200" rtl="0" eaLnBrk="1" latinLnBrk="0" hangingPunct="1">
        <a:spcBef>
          <a:spcPct val="20000"/>
        </a:spcBef>
        <a:buFont typeface="Arial"/>
        <a:buChar char="–"/>
        <a:defRPr sz="3000" kern="1200">
          <a:solidFill>
            <a:schemeClr val="tx1"/>
          </a:solidFill>
          <a:latin typeface="Junction"/>
          <a:ea typeface="+mn-ea"/>
          <a:cs typeface="Junction"/>
        </a:defRPr>
      </a:lvl4pPr>
      <a:lvl5pPr marL="2057400" indent="-228600" algn="l" defTabSz="457200" rtl="0" eaLnBrk="1" latinLnBrk="0" hangingPunct="1">
        <a:spcBef>
          <a:spcPct val="20000"/>
        </a:spcBef>
        <a:buFont typeface="Arial"/>
        <a:buChar char="»"/>
        <a:defRPr sz="3000" kern="1200">
          <a:solidFill>
            <a:schemeClr val="tx1"/>
          </a:solidFill>
          <a:latin typeface="Junction"/>
          <a:ea typeface="+mn-ea"/>
          <a:cs typeface="Junctio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www.zoo-m.com/flickr-storm"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www.whitehouse.gov/" TargetMode="External"/><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hyperlink" Target="http://creativecommons.org/licenses/by/3.0/us/"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hyperlink" Target="http://gov2.net.au/report"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www.finance.gov.au/publications/govresponse20report/index.html"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smtClean="0"/>
              <a:t>Creative Commons</a:t>
            </a:r>
            <a:endParaRPr lang="en-AU" dirty="0"/>
          </a:p>
        </p:txBody>
      </p:sp>
      <p:sp>
        <p:nvSpPr>
          <p:cNvPr id="3" name="Subtitle 2"/>
          <p:cNvSpPr>
            <a:spLocks noGrp="1"/>
          </p:cNvSpPr>
          <p:nvPr>
            <p:ph type="subTitle" idx="1"/>
          </p:nvPr>
        </p:nvSpPr>
        <p:spPr/>
        <p:txBody>
          <a:bodyPr/>
          <a:lstStyle/>
          <a:p>
            <a:endParaRPr lang="en-AU"/>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098" name="Picture 2" descr="O:\Research Assistants\Cheryl Foong\Images Screenshots for slides\CC BY NC SA 3.0 legal code .JPG"/>
          <p:cNvPicPr>
            <a:picLocks noChangeAspect="1" noChangeArrowheads="1"/>
          </p:cNvPicPr>
          <p:nvPr/>
        </p:nvPicPr>
        <p:blipFill>
          <a:blip r:embed="rId3"/>
          <a:srcRect/>
          <a:stretch>
            <a:fillRect/>
          </a:stretch>
        </p:blipFill>
        <p:spPr bwMode="auto">
          <a:xfrm>
            <a:off x="-1894577" y="0"/>
            <a:ext cx="12413849" cy="6858000"/>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122" name="Picture 2" descr="O:\Research Assistants\Cheryl Foong\Images Screenshots for slides\CC BY NC SA 3.0 web code.JPG"/>
          <p:cNvPicPr>
            <a:picLocks noChangeAspect="1" noChangeArrowheads="1"/>
          </p:cNvPicPr>
          <p:nvPr/>
        </p:nvPicPr>
        <p:blipFill>
          <a:blip r:embed="rId3"/>
          <a:srcRect/>
          <a:stretch>
            <a:fillRect/>
          </a:stretch>
        </p:blipFill>
        <p:spPr bwMode="auto">
          <a:xfrm>
            <a:off x="-1860700" y="0"/>
            <a:ext cx="12587251" cy="7082449"/>
          </a:xfrm>
          <a:prstGeom prst="rect">
            <a:avLst/>
          </a:prstGeom>
          <a:noFill/>
        </p:spPr>
      </p:pic>
      <p:sp>
        <p:nvSpPr>
          <p:cNvPr id="4" name="Rectangle 3"/>
          <p:cNvSpPr>
            <a:spLocks noChangeArrowheads="1"/>
          </p:cNvSpPr>
          <p:nvPr/>
        </p:nvSpPr>
        <p:spPr bwMode="auto">
          <a:xfrm>
            <a:off x="806450" y="3644899"/>
            <a:ext cx="5012459" cy="2288309"/>
          </a:xfrm>
          <a:prstGeom prst="rect">
            <a:avLst/>
          </a:prstGeom>
          <a:noFill/>
          <a:ln w="76200">
            <a:solidFill>
              <a:srgbClr val="EC008C"/>
            </a:solidFill>
            <a:miter lim="800000"/>
            <a:headEnd/>
            <a:tailEnd/>
          </a:ln>
          <a:effectLst>
            <a:outerShdw dist="23000" dir="5400000" rotWithShape="0">
              <a:srgbClr val="808080">
                <a:alpha val="34999"/>
              </a:srgbClr>
            </a:outerShdw>
          </a:effectLst>
        </p:spPr>
        <p:txBody>
          <a:bodyPr anchor="ctr"/>
          <a:lstStyle/>
          <a:p>
            <a:pPr algn="ctr">
              <a:defRPr/>
            </a:pPr>
            <a:endParaRPr lang="en-US" dirty="0">
              <a:solidFill>
                <a:schemeClr val="lt1"/>
              </a:solidFill>
              <a:latin typeface="Junction"/>
              <a:ea typeface="+mn-ea"/>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4800" b="1" dirty="0" smtClean="0"/>
              <a:t>Attribution</a:t>
            </a:r>
            <a:endParaRPr lang="en-US" sz="4800" b="1" dirty="0">
              <a:solidFill>
                <a:srgbClr val="D42585"/>
              </a:solidFill>
              <a:latin typeface="Rawengulk Regular"/>
              <a:cs typeface="Rawengulk Regular"/>
            </a:endParaRPr>
          </a:p>
        </p:txBody>
      </p:sp>
      <p:pic>
        <p:nvPicPr>
          <p:cNvPr id="5" name="Picture 2" descr="pink-by-icon.png"/>
          <p:cNvPicPr>
            <a:picLocks noChangeAspect="1"/>
          </p:cNvPicPr>
          <p:nvPr/>
        </p:nvPicPr>
        <p:blipFill>
          <a:blip r:embed="rId3" cstate="print"/>
          <a:srcRect/>
          <a:stretch>
            <a:fillRect/>
          </a:stretch>
        </p:blipFill>
        <p:spPr bwMode="auto">
          <a:xfrm>
            <a:off x="2876550" y="2220042"/>
            <a:ext cx="3187700" cy="3187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4800" b="1" dirty="0" smtClean="0"/>
              <a:t>Attribution</a:t>
            </a:r>
            <a:endParaRPr lang="en-US" sz="4800" b="1" dirty="0">
              <a:solidFill>
                <a:srgbClr val="D42585"/>
              </a:solidFill>
              <a:latin typeface="Rawengulk Regular"/>
              <a:cs typeface="Rawengulk Regular"/>
            </a:endParaRPr>
          </a:p>
        </p:txBody>
      </p:sp>
      <p:sp>
        <p:nvSpPr>
          <p:cNvPr id="3" name="Content Placeholder 2"/>
          <p:cNvSpPr>
            <a:spLocks noGrp="1"/>
          </p:cNvSpPr>
          <p:nvPr>
            <p:ph idx="1"/>
          </p:nvPr>
        </p:nvSpPr>
        <p:spPr/>
        <p:txBody>
          <a:bodyPr>
            <a:noAutofit/>
          </a:bodyPr>
          <a:lstStyle/>
          <a:p>
            <a:pPr marL="342900" lvl="1" indent="-342900">
              <a:buFont typeface="Arial" pitchFamily="34" charset="0"/>
              <a:buChar char="•"/>
            </a:pPr>
            <a:r>
              <a:rPr lang="en-AU" dirty="0" smtClean="0"/>
              <a:t>“In a manner reasonable to the medium or means you are using”</a:t>
            </a:r>
          </a:p>
          <a:p>
            <a:pPr marL="342900" lvl="1" indent="-342900">
              <a:buFont typeface="Arial" pitchFamily="34" charset="0"/>
              <a:buChar char="•"/>
            </a:pPr>
            <a:r>
              <a:rPr lang="en-AU" dirty="0" smtClean="0"/>
              <a:t>Copyright Notice, Original Author’s Name, Other Attribution Parties, Licence (URL/hyperlink), Source and Title of Work (URL/hyperlink)</a:t>
            </a:r>
          </a:p>
          <a:p>
            <a:pPr marL="342900" lvl="1" indent="-342900">
              <a:buFont typeface="Arial" pitchFamily="34" charset="0"/>
              <a:buChar char="•"/>
            </a:pPr>
            <a:endParaRPr lang="en-AU" dirty="0"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4800" b="1" dirty="0" smtClean="0"/>
              <a:t>Attribution</a:t>
            </a:r>
            <a:endParaRPr lang="en-US" sz="4800" b="1" dirty="0">
              <a:solidFill>
                <a:srgbClr val="D42585"/>
              </a:solidFill>
              <a:latin typeface="Rawengulk Regular"/>
              <a:cs typeface="Rawengulk Regular"/>
            </a:endParaRPr>
          </a:p>
        </p:txBody>
      </p:sp>
      <p:sp>
        <p:nvSpPr>
          <p:cNvPr id="3" name="Content Placeholder 2"/>
          <p:cNvSpPr>
            <a:spLocks noGrp="1"/>
          </p:cNvSpPr>
          <p:nvPr>
            <p:ph idx="1"/>
          </p:nvPr>
        </p:nvSpPr>
        <p:spPr/>
        <p:txBody>
          <a:bodyPr>
            <a:noAutofit/>
          </a:bodyPr>
          <a:lstStyle/>
          <a:p>
            <a:pPr marL="342900" lvl="1" indent="-342900">
              <a:buFont typeface="Arial" pitchFamily="34" charset="0"/>
              <a:buChar char="•"/>
            </a:pPr>
            <a:r>
              <a:rPr lang="en-AU" dirty="0" smtClean="0"/>
              <a:t>Interesting examples of how this is done</a:t>
            </a:r>
          </a:p>
          <a:p>
            <a:pPr marL="342900" lvl="1" indent="-342900">
              <a:buFont typeface="Arial" pitchFamily="34" charset="0"/>
              <a:buChar char="•"/>
            </a:pPr>
            <a:r>
              <a:rPr lang="en-AU" dirty="0" err="1" smtClean="0"/>
              <a:t>eg</a:t>
            </a:r>
            <a:r>
              <a:rPr lang="en-AU" dirty="0" smtClean="0"/>
              <a:t> </a:t>
            </a:r>
            <a:r>
              <a:rPr lang="en-AU" dirty="0" err="1" smtClean="0"/>
              <a:t>Flickr</a:t>
            </a:r>
            <a:r>
              <a:rPr lang="en-AU" dirty="0" smtClean="0"/>
              <a:t>-storm, </a:t>
            </a:r>
            <a:r>
              <a:rPr lang="en-AU" dirty="0" smtClean="0">
                <a:hlinkClick r:id="rId2"/>
              </a:rPr>
              <a:t>http://www.zoo-m.com/flickr-storm</a:t>
            </a:r>
            <a:r>
              <a:rPr lang="en-AU" dirty="0" smtClean="0"/>
              <a:t> </a:t>
            </a:r>
          </a:p>
          <a:p>
            <a:pPr marL="342900" lvl="1" indent="-342900">
              <a:buFont typeface="Arial" pitchFamily="34" charset="0"/>
              <a:buChar char="•"/>
            </a:pPr>
            <a:endParaRPr lang="en-AU" sz="3200" dirty="0" smtClean="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146" name="Picture 2" descr="O:\Research Assistants\Cheryl Foong\Images Screenshots for slides\flickr storm 110718.JPG"/>
          <p:cNvPicPr>
            <a:picLocks noChangeAspect="1" noChangeArrowheads="1"/>
          </p:cNvPicPr>
          <p:nvPr/>
        </p:nvPicPr>
        <p:blipFill>
          <a:blip r:embed="rId2"/>
          <a:srcRect/>
          <a:stretch>
            <a:fillRect/>
          </a:stretch>
        </p:blipFill>
        <p:spPr bwMode="auto">
          <a:xfrm>
            <a:off x="0" y="318345"/>
            <a:ext cx="11969565" cy="6360016"/>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2" descr="pink-nc-icon.png"/>
          <p:cNvPicPr>
            <a:picLocks noChangeAspect="1"/>
          </p:cNvPicPr>
          <p:nvPr/>
        </p:nvPicPr>
        <p:blipFill>
          <a:blip r:embed="rId2" cstate="print"/>
          <a:srcRect/>
          <a:stretch>
            <a:fillRect/>
          </a:stretch>
        </p:blipFill>
        <p:spPr bwMode="auto">
          <a:xfrm>
            <a:off x="2870200" y="2258142"/>
            <a:ext cx="3149600" cy="3149600"/>
          </a:xfrm>
          <a:prstGeom prst="rect">
            <a:avLst/>
          </a:prstGeom>
          <a:noFill/>
          <a:ln w="9525">
            <a:noFill/>
            <a:miter lim="800000"/>
            <a:headEnd/>
            <a:tailEnd/>
          </a:ln>
        </p:spPr>
      </p:pic>
      <p:sp>
        <p:nvSpPr>
          <p:cNvPr id="2" name="Title 1"/>
          <p:cNvSpPr>
            <a:spLocks noGrp="1"/>
          </p:cNvSpPr>
          <p:nvPr>
            <p:ph type="title"/>
          </p:nvPr>
        </p:nvSpPr>
        <p:spPr/>
        <p:txBody>
          <a:bodyPr/>
          <a:lstStyle/>
          <a:p>
            <a:r>
              <a:rPr lang="en-AU" sz="4800" b="1" dirty="0" smtClean="0"/>
              <a:t>Noncommercial</a:t>
            </a:r>
            <a:endParaRPr lang="en-US" sz="4800" b="1" dirty="0">
              <a:solidFill>
                <a:srgbClr val="D42585"/>
              </a:solidFill>
              <a:latin typeface="Rawengulk Regular"/>
              <a:cs typeface="Rawengulk Regular"/>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4800" b="1" dirty="0" smtClean="0"/>
              <a:t>Noncommercial</a:t>
            </a:r>
            <a:endParaRPr lang="en-US" sz="4800" b="1" dirty="0">
              <a:solidFill>
                <a:srgbClr val="D42585"/>
              </a:solidFill>
              <a:latin typeface="Rawengulk Regular"/>
              <a:cs typeface="Rawengulk Regular"/>
            </a:endParaRPr>
          </a:p>
        </p:txBody>
      </p:sp>
      <p:sp>
        <p:nvSpPr>
          <p:cNvPr id="3" name="Content Placeholder 2"/>
          <p:cNvSpPr>
            <a:spLocks noGrp="1"/>
          </p:cNvSpPr>
          <p:nvPr>
            <p:ph idx="1"/>
          </p:nvPr>
        </p:nvSpPr>
        <p:spPr/>
        <p:txBody>
          <a:bodyPr>
            <a:noAutofit/>
          </a:bodyPr>
          <a:lstStyle/>
          <a:p>
            <a:r>
              <a:rPr lang="en-AU" dirty="0" smtClean="0"/>
              <a:t>Clause 1 Attribution-Noncommercial-Share Alike 3.0 Australia – “Commercial” means primarily intended for or directed towards commercial advantage or private monetary compensation.</a:t>
            </a:r>
          </a:p>
          <a:p>
            <a:pPr marL="342900" lvl="1" indent="-342900">
              <a:buNone/>
            </a:pPr>
            <a:endParaRPr lang="en-AU" sz="3200" dirty="0" smtClean="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4800" b="1" dirty="0" smtClean="0"/>
              <a:t>Noncommercial</a:t>
            </a:r>
            <a:endParaRPr lang="en-US" sz="4800" b="1" dirty="0">
              <a:solidFill>
                <a:srgbClr val="D42585"/>
              </a:solidFill>
              <a:latin typeface="Rawengulk Regular"/>
              <a:cs typeface="Rawengulk Regular"/>
            </a:endParaRPr>
          </a:p>
        </p:txBody>
      </p:sp>
      <p:sp>
        <p:nvSpPr>
          <p:cNvPr id="3" name="Content Placeholder 2"/>
          <p:cNvSpPr>
            <a:spLocks noGrp="1"/>
          </p:cNvSpPr>
          <p:nvPr>
            <p:ph idx="1"/>
          </p:nvPr>
        </p:nvSpPr>
        <p:spPr/>
        <p:txBody>
          <a:bodyPr>
            <a:noAutofit/>
          </a:bodyPr>
          <a:lstStyle/>
          <a:p>
            <a:r>
              <a:rPr lang="en-AU" dirty="0" smtClean="0"/>
              <a:t>The exchange of the Work for other copyright works by means of digital file-sharing or otherwise shall not be considered to be Commercial, provided there is no payment of any monetary compensation in connection with the exchange of copyright works.</a:t>
            </a:r>
            <a:endParaRPr lang="en-AU" sz="3200" dirty="0" smtClean="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4800" b="1" dirty="0" smtClean="0"/>
              <a:t>Noncommercial Study</a:t>
            </a:r>
            <a:endParaRPr lang="en-US" sz="4800" b="1" dirty="0">
              <a:solidFill>
                <a:srgbClr val="D42585"/>
              </a:solidFill>
              <a:latin typeface="Rawengulk Regular"/>
              <a:cs typeface="Rawengulk Regular"/>
            </a:endParaRPr>
          </a:p>
        </p:txBody>
      </p:sp>
      <p:sp>
        <p:nvSpPr>
          <p:cNvPr id="3" name="Content Placeholder 2"/>
          <p:cNvSpPr>
            <a:spLocks noGrp="1"/>
          </p:cNvSpPr>
          <p:nvPr>
            <p:ph idx="1"/>
          </p:nvPr>
        </p:nvSpPr>
        <p:spPr/>
        <p:txBody>
          <a:bodyPr>
            <a:noAutofit/>
          </a:bodyPr>
          <a:lstStyle/>
          <a:p>
            <a:r>
              <a:rPr lang="en-AU" dirty="0" smtClean="0"/>
              <a:t>CC has released guidelines and done a recent study on the meaning of this term. There are some clear cases of what is non commercial – private and domestic use – and some clear cases of commercial use e.g. corporations using the material to gain revenue.</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4800" b="1" dirty="0" smtClean="0"/>
              <a:t>How does CC work?</a:t>
            </a:r>
            <a:endParaRPr lang="en-US" sz="4800" b="1" dirty="0">
              <a:solidFill>
                <a:srgbClr val="D42585"/>
              </a:solidFill>
              <a:latin typeface="Rawengulk Regular"/>
              <a:cs typeface="Rawengulk Regular"/>
            </a:endParaRPr>
          </a:p>
        </p:txBody>
      </p:sp>
      <p:sp>
        <p:nvSpPr>
          <p:cNvPr id="3" name="Content Placeholder 2"/>
          <p:cNvSpPr>
            <a:spLocks noGrp="1"/>
          </p:cNvSpPr>
          <p:nvPr>
            <p:ph idx="1"/>
          </p:nvPr>
        </p:nvSpPr>
        <p:spPr/>
        <p:txBody>
          <a:bodyPr>
            <a:noAutofit/>
          </a:bodyPr>
          <a:lstStyle/>
          <a:p>
            <a:r>
              <a:rPr lang="en-AU" dirty="0" smtClean="0"/>
              <a:t>CC is a permission to use (reproduce, distribute and publicly perform) copyright material – literary, dramatic, musical, artistic works, films, sound recordings, broadcasts and published editions</a:t>
            </a:r>
          </a:p>
          <a:p>
            <a:r>
              <a:rPr lang="en-AU" dirty="0" smtClean="0"/>
              <a:t>On certain conditions</a:t>
            </a:r>
            <a:endParaRPr lang="en-AU"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4800" b="1" dirty="0" smtClean="0"/>
              <a:t>Noncommercial Study</a:t>
            </a:r>
            <a:endParaRPr lang="en-US" sz="4800" b="1" dirty="0">
              <a:solidFill>
                <a:srgbClr val="D42585"/>
              </a:solidFill>
              <a:latin typeface="Rawengulk Regular"/>
              <a:cs typeface="Rawengulk Regular"/>
            </a:endParaRPr>
          </a:p>
        </p:txBody>
      </p:sp>
      <p:sp>
        <p:nvSpPr>
          <p:cNvPr id="3" name="Content Placeholder 2"/>
          <p:cNvSpPr>
            <a:spLocks noGrp="1"/>
          </p:cNvSpPr>
          <p:nvPr>
            <p:ph idx="1"/>
          </p:nvPr>
        </p:nvSpPr>
        <p:spPr/>
        <p:txBody>
          <a:bodyPr>
            <a:noAutofit/>
          </a:bodyPr>
          <a:lstStyle/>
          <a:p>
            <a:r>
              <a:rPr lang="en-AU" dirty="0" smtClean="0"/>
              <a:t>What about an individual who runs a website and has advertisements on it to defray the costs? The CC study suggests that “… creators and users generally consider uses that earn users money or involve online advertising to be commercial ...”</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4800" b="1" dirty="0" smtClean="0"/>
              <a:t>Noncommercial Study</a:t>
            </a:r>
            <a:endParaRPr lang="en-US" sz="4800" b="1" dirty="0">
              <a:solidFill>
                <a:srgbClr val="D42585"/>
              </a:solidFill>
              <a:latin typeface="Rawengulk Regular"/>
              <a:cs typeface="Rawengulk Regular"/>
            </a:endParaRPr>
          </a:p>
        </p:txBody>
      </p:sp>
      <p:sp>
        <p:nvSpPr>
          <p:cNvPr id="3" name="Content Placeholder 2"/>
          <p:cNvSpPr>
            <a:spLocks noGrp="1"/>
          </p:cNvSpPr>
          <p:nvPr>
            <p:ph idx="1"/>
          </p:nvPr>
        </p:nvSpPr>
        <p:spPr/>
        <p:txBody>
          <a:bodyPr>
            <a:noAutofit/>
          </a:bodyPr>
          <a:lstStyle/>
          <a:p>
            <a:r>
              <a:rPr lang="en-AU" i="1" dirty="0" smtClean="0"/>
              <a:t>Defining “Noncommercial”: A Study of How the Online Population Understands “Noncommercial Use</a:t>
            </a:r>
            <a:r>
              <a:rPr lang="en-AU" dirty="0" smtClean="0"/>
              <a:t>, </a:t>
            </a:r>
            <a:r>
              <a:rPr lang="en-AU" i="1" dirty="0" smtClean="0"/>
              <a:t/>
            </a:r>
            <a:br>
              <a:rPr lang="en-AU" i="1" dirty="0" smtClean="0"/>
            </a:br>
            <a:r>
              <a:rPr lang="en-AU" dirty="0" smtClean="0"/>
              <a:t>http://</a:t>
            </a:r>
            <a:r>
              <a:rPr lang="en-AU" dirty="0" err="1" smtClean="0"/>
              <a:t>wiki.creativecommons.org/Defining_Noncommercial</a:t>
            </a:r>
            <a:endParaRPr lang="en-AU" dirty="0" smtClean="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4800" b="1" i="1" dirty="0" smtClean="0"/>
              <a:t>Adam Curry </a:t>
            </a:r>
            <a:r>
              <a:rPr lang="en-AU" sz="4800" b="1" i="1" dirty="0" err="1" smtClean="0"/>
              <a:t>v</a:t>
            </a:r>
            <a:r>
              <a:rPr lang="en-AU" sz="4800" b="1" i="1" dirty="0" smtClean="0"/>
              <a:t> </a:t>
            </a:r>
            <a:r>
              <a:rPr lang="en-AU" sz="4800" b="1" i="1" dirty="0" err="1" smtClean="0"/>
              <a:t>Audax</a:t>
            </a:r>
            <a:r>
              <a:rPr lang="en-AU" sz="4800" b="1" i="1" dirty="0" smtClean="0"/>
              <a:t> </a:t>
            </a:r>
            <a:r>
              <a:rPr lang="en-AU" sz="4800" b="1" dirty="0" smtClean="0"/>
              <a:t>(2006)</a:t>
            </a:r>
            <a:endParaRPr lang="en-US" sz="4800" b="1" dirty="0">
              <a:solidFill>
                <a:srgbClr val="D42585"/>
              </a:solidFill>
              <a:latin typeface="Rawengulk Regular"/>
              <a:cs typeface="Rawengulk Regular"/>
            </a:endParaRPr>
          </a:p>
        </p:txBody>
      </p:sp>
      <p:sp>
        <p:nvSpPr>
          <p:cNvPr id="3" name="Content Placeholder 2"/>
          <p:cNvSpPr>
            <a:spLocks noGrp="1"/>
          </p:cNvSpPr>
          <p:nvPr>
            <p:ph idx="1"/>
          </p:nvPr>
        </p:nvSpPr>
        <p:spPr/>
        <p:txBody>
          <a:bodyPr>
            <a:noAutofit/>
          </a:bodyPr>
          <a:lstStyle/>
          <a:p>
            <a:r>
              <a:rPr lang="en-AU" dirty="0" smtClean="0"/>
              <a:t>Photos from </a:t>
            </a:r>
            <a:r>
              <a:rPr lang="en-AU" dirty="0" err="1" smtClean="0"/>
              <a:t>Flickr</a:t>
            </a:r>
            <a:r>
              <a:rPr lang="en-AU" dirty="0" smtClean="0"/>
              <a:t> published in a magazine sold commercially – Netherlands</a:t>
            </a:r>
          </a:p>
          <a:p>
            <a:r>
              <a:rPr lang="en-AU" dirty="0" smtClean="0"/>
              <a:t>Court said no permission and no licence to use the photos - as this was commercial use</a:t>
            </a:r>
          </a:p>
          <a:p>
            <a:endParaRPr lang="en-AU" dirty="0"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endParaRPr lang="en-AU"/>
          </a:p>
        </p:txBody>
      </p:sp>
      <p:pic>
        <p:nvPicPr>
          <p:cNvPr id="8194" name="Picture 2" descr="O:\Research Assistants\Cheryl Foong\Images Screenshots for slides\Adam curry v Audax flickr image 110718.JPG"/>
          <p:cNvPicPr>
            <a:picLocks noChangeAspect="1" noChangeArrowheads="1"/>
          </p:cNvPicPr>
          <p:nvPr/>
        </p:nvPicPr>
        <p:blipFill>
          <a:blip r:embed="rId3"/>
          <a:srcRect/>
          <a:stretch>
            <a:fillRect/>
          </a:stretch>
        </p:blipFill>
        <p:spPr bwMode="auto">
          <a:xfrm>
            <a:off x="-1945758" y="-465375"/>
            <a:ext cx="13184935" cy="7174520"/>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218" name="Picture 2" descr="O:\Research Assistants\Cheryl Foong\Images Screenshots for slides\Adam curry v Audax dutch gossip mag.JPG"/>
          <p:cNvPicPr>
            <a:picLocks noChangeAspect="1" noChangeArrowheads="1"/>
          </p:cNvPicPr>
          <p:nvPr/>
        </p:nvPicPr>
        <p:blipFill>
          <a:blip r:embed="rId3"/>
          <a:srcRect/>
          <a:stretch>
            <a:fillRect/>
          </a:stretch>
        </p:blipFill>
        <p:spPr bwMode="auto">
          <a:xfrm>
            <a:off x="0" y="981167"/>
            <a:ext cx="9144000" cy="5876833"/>
          </a:xfrm>
          <a:prstGeom prst="rect">
            <a:avLst/>
          </a:prstGeom>
          <a:noFill/>
        </p:spPr>
      </p:pic>
      <p:sp>
        <p:nvSpPr>
          <p:cNvPr id="5" name="Title 1"/>
          <p:cNvSpPr>
            <a:spLocks noGrp="1"/>
          </p:cNvSpPr>
          <p:nvPr>
            <p:ph type="title"/>
          </p:nvPr>
        </p:nvSpPr>
        <p:spPr>
          <a:xfrm>
            <a:off x="457200" y="415636"/>
            <a:ext cx="8229600" cy="270164"/>
          </a:xfrm>
        </p:spPr>
        <p:txBody>
          <a:bodyPr>
            <a:noAutofit/>
          </a:bodyPr>
          <a:lstStyle/>
          <a:p>
            <a:r>
              <a:rPr lang="en-AU" sz="3200" dirty="0" smtClean="0"/>
              <a:t>Dutch tabloid </a:t>
            </a:r>
            <a:r>
              <a:rPr lang="en-AU" sz="3200" i="1" dirty="0" smtClean="0"/>
              <a:t>Weekend</a:t>
            </a:r>
            <a:r>
              <a:rPr lang="en-AU" sz="3200" dirty="0" smtClean="0"/>
              <a:t> </a:t>
            </a:r>
            <a:endParaRPr lang="en-AU" sz="32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3" descr="pink-nd-icon.png"/>
          <p:cNvPicPr>
            <a:picLocks noChangeAspect="1"/>
          </p:cNvPicPr>
          <p:nvPr/>
        </p:nvPicPr>
        <p:blipFill>
          <a:blip r:embed="rId2" cstate="print"/>
          <a:srcRect/>
          <a:stretch>
            <a:fillRect/>
          </a:stretch>
        </p:blipFill>
        <p:spPr bwMode="auto">
          <a:xfrm>
            <a:off x="2870200" y="2296242"/>
            <a:ext cx="3111500" cy="3111500"/>
          </a:xfrm>
          <a:prstGeom prst="rect">
            <a:avLst/>
          </a:prstGeom>
          <a:noFill/>
          <a:ln w="9525">
            <a:noFill/>
            <a:miter lim="800000"/>
            <a:headEnd/>
            <a:tailEnd/>
          </a:ln>
        </p:spPr>
      </p:pic>
      <p:sp>
        <p:nvSpPr>
          <p:cNvPr id="2" name="Title 1"/>
          <p:cNvSpPr>
            <a:spLocks noGrp="1"/>
          </p:cNvSpPr>
          <p:nvPr>
            <p:ph type="title"/>
          </p:nvPr>
        </p:nvSpPr>
        <p:spPr/>
        <p:txBody>
          <a:bodyPr/>
          <a:lstStyle/>
          <a:p>
            <a:r>
              <a:rPr lang="en-AU" sz="4800" b="1" dirty="0" smtClean="0"/>
              <a:t>No Derivative Works</a:t>
            </a:r>
            <a:endParaRPr lang="en-US" sz="4800" b="1" dirty="0">
              <a:solidFill>
                <a:srgbClr val="D42585"/>
              </a:solidFill>
              <a:latin typeface="Rawengulk Regular"/>
              <a:cs typeface="Rawengulk Regular"/>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4800" b="1" dirty="0" smtClean="0"/>
              <a:t>No Derivative Works</a:t>
            </a:r>
            <a:endParaRPr lang="en-US" sz="4800" b="1" dirty="0">
              <a:solidFill>
                <a:srgbClr val="D42585"/>
              </a:solidFill>
              <a:latin typeface="Rawengulk Regular"/>
              <a:cs typeface="Rawengulk Regular"/>
            </a:endParaRPr>
          </a:p>
        </p:txBody>
      </p:sp>
      <p:sp>
        <p:nvSpPr>
          <p:cNvPr id="3" name="Content Placeholder 2"/>
          <p:cNvSpPr>
            <a:spLocks noGrp="1"/>
          </p:cNvSpPr>
          <p:nvPr>
            <p:ph idx="1"/>
          </p:nvPr>
        </p:nvSpPr>
        <p:spPr/>
        <p:txBody>
          <a:bodyPr>
            <a:noAutofit/>
          </a:bodyPr>
          <a:lstStyle/>
          <a:p>
            <a:r>
              <a:rPr lang="en-AU" dirty="0" smtClean="0"/>
              <a:t>Clause 1 Attribution-No Derivative Works 3.0 Australia – “Derivative Work" means material in any form that is created by editing, modifying or adapting the Work, a substantial part of the Work, or the Work and other pre-existing works. </a:t>
            </a:r>
          </a:p>
          <a:p>
            <a:pPr marL="342900" lvl="1" indent="-342900">
              <a:buNone/>
            </a:pPr>
            <a:endParaRPr lang="en-AU" sz="3200" dirty="0" smtClean="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4800" b="1" dirty="0" smtClean="0"/>
              <a:t>No Derivative Works</a:t>
            </a:r>
            <a:endParaRPr lang="en-US" sz="4800" b="1" dirty="0">
              <a:solidFill>
                <a:srgbClr val="D42585"/>
              </a:solidFill>
              <a:latin typeface="Rawengulk Regular"/>
              <a:cs typeface="Rawengulk Regular"/>
            </a:endParaRPr>
          </a:p>
        </p:txBody>
      </p:sp>
      <p:sp>
        <p:nvSpPr>
          <p:cNvPr id="3" name="Content Placeholder 2"/>
          <p:cNvSpPr>
            <a:spLocks noGrp="1"/>
          </p:cNvSpPr>
          <p:nvPr>
            <p:ph idx="1"/>
          </p:nvPr>
        </p:nvSpPr>
        <p:spPr/>
        <p:txBody>
          <a:bodyPr>
            <a:noAutofit/>
          </a:bodyPr>
          <a:lstStyle/>
          <a:p>
            <a:r>
              <a:rPr lang="en-AU" dirty="0" smtClean="0"/>
              <a:t>Derivative Works may, for example, include a translation, adaptation, musical arrangement, dramatisation, motion picture version, sound recording, art reproduction, abridgment, condensation, or any other form in which the Work may be transformed or adapted…</a:t>
            </a:r>
            <a:endParaRPr lang="en-AU" sz="3200" dirty="0" smtClean="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4800" b="1" dirty="0" smtClean="0"/>
              <a:t>No Derivative Works</a:t>
            </a:r>
            <a:endParaRPr lang="en-US" sz="4800" b="1" dirty="0">
              <a:solidFill>
                <a:srgbClr val="D42585"/>
              </a:solidFill>
              <a:latin typeface="Rawengulk Regular"/>
              <a:cs typeface="Rawengulk Regular"/>
            </a:endParaRPr>
          </a:p>
        </p:txBody>
      </p:sp>
      <p:sp>
        <p:nvSpPr>
          <p:cNvPr id="3" name="Content Placeholder 2"/>
          <p:cNvSpPr>
            <a:spLocks noGrp="1"/>
          </p:cNvSpPr>
          <p:nvPr>
            <p:ph idx="1"/>
          </p:nvPr>
        </p:nvSpPr>
        <p:spPr/>
        <p:txBody>
          <a:bodyPr>
            <a:noAutofit/>
          </a:bodyPr>
          <a:lstStyle/>
          <a:p>
            <a:r>
              <a:rPr lang="en-AU" dirty="0" smtClean="0"/>
              <a:t>…except that a Collection will not be considered a Derivative Work for the purpose of this Licence.</a:t>
            </a:r>
            <a:endParaRPr lang="en-AU" sz="3200" dirty="0" smtClean="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4800" b="1" dirty="0" smtClean="0"/>
              <a:t>No Derivative Works</a:t>
            </a:r>
            <a:endParaRPr lang="en-US" sz="4800" b="1" dirty="0">
              <a:solidFill>
                <a:srgbClr val="D42585"/>
              </a:solidFill>
              <a:latin typeface="Rawengulk Regular"/>
              <a:cs typeface="Rawengulk Regular"/>
            </a:endParaRPr>
          </a:p>
        </p:txBody>
      </p:sp>
      <p:sp>
        <p:nvSpPr>
          <p:cNvPr id="3" name="Content Placeholder 2"/>
          <p:cNvSpPr>
            <a:spLocks noGrp="1"/>
          </p:cNvSpPr>
          <p:nvPr>
            <p:ph idx="1"/>
          </p:nvPr>
        </p:nvSpPr>
        <p:spPr/>
        <p:txBody>
          <a:bodyPr>
            <a:noAutofit/>
          </a:bodyPr>
          <a:lstStyle/>
          <a:p>
            <a:r>
              <a:rPr lang="en-AU" dirty="0" smtClean="0"/>
              <a:t>For the avoidance of doubt, where the Work is a musical composition or sound recording, the synchronization of the Work in timed-relation with a moving image (“synching") will be considered a Derivative Work for the purpose of this Licence.</a:t>
            </a:r>
            <a:endParaRPr lang="en-AU" sz="3200" dirty="0"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dirty="0" smtClean="0"/>
              <a:t>Key Terms</a:t>
            </a:r>
            <a:endParaRPr lang="en-AU" b="1" dirty="0"/>
          </a:p>
        </p:txBody>
      </p:sp>
      <p:sp>
        <p:nvSpPr>
          <p:cNvPr id="3" name="Content Placeholder 2"/>
          <p:cNvSpPr>
            <a:spLocks noGrp="1"/>
          </p:cNvSpPr>
          <p:nvPr>
            <p:ph idx="1"/>
          </p:nvPr>
        </p:nvSpPr>
        <p:spPr/>
        <p:txBody>
          <a:bodyPr/>
          <a:lstStyle/>
          <a:p>
            <a:r>
              <a:rPr lang="en-AU" dirty="0" smtClean="0"/>
              <a:t>Mandatory  - Attribution (BY)</a:t>
            </a:r>
          </a:p>
          <a:p>
            <a:pPr>
              <a:buNone/>
            </a:pPr>
            <a:endParaRPr lang="en-AU" dirty="0" smtClean="0"/>
          </a:p>
          <a:p>
            <a:r>
              <a:rPr lang="en-AU" dirty="0" smtClean="0"/>
              <a:t>Optional – Noncommercial (NC),</a:t>
            </a:r>
            <a:br>
              <a:rPr lang="en-AU" dirty="0" smtClean="0"/>
            </a:br>
            <a:r>
              <a:rPr lang="en-AU" dirty="0" smtClean="0"/>
              <a:t>No Derivatives (ND), Share Alike (SA)</a:t>
            </a:r>
          </a:p>
          <a:p>
            <a:pPr lvl="1"/>
            <a:r>
              <a:rPr lang="en-AU" dirty="0" smtClean="0"/>
              <a:t>ND and SA cannot be used together</a:t>
            </a:r>
            <a:endParaRPr lang="en-AU"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2" descr="pink-sa-icon.png"/>
          <p:cNvPicPr>
            <a:picLocks noChangeAspect="1"/>
          </p:cNvPicPr>
          <p:nvPr/>
        </p:nvPicPr>
        <p:blipFill>
          <a:blip r:embed="rId2" cstate="print"/>
          <a:srcRect/>
          <a:stretch>
            <a:fillRect/>
          </a:stretch>
        </p:blipFill>
        <p:spPr bwMode="auto">
          <a:xfrm>
            <a:off x="2876550" y="2296242"/>
            <a:ext cx="3187700" cy="3187700"/>
          </a:xfrm>
          <a:prstGeom prst="rect">
            <a:avLst/>
          </a:prstGeom>
          <a:noFill/>
          <a:ln w="9525">
            <a:noFill/>
            <a:miter lim="800000"/>
            <a:headEnd/>
            <a:tailEnd/>
          </a:ln>
        </p:spPr>
      </p:pic>
      <p:sp>
        <p:nvSpPr>
          <p:cNvPr id="2" name="Title 1"/>
          <p:cNvSpPr>
            <a:spLocks noGrp="1"/>
          </p:cNvSpPr>
          <p:nvPr>
            <p:ph type="title"/>
          </p:nvPr>
        </p:nvSpPr>
        <p:spPr/>
        <p:txBody>
          <a:bodyPr/>
          <a:lstStyle/>
          <a:p>
            <a:r>
              <a:rPr lang="en-AU" sz="4800" b="1" dirty="0" smtClean="0"/>
              <a:t>Share Alike</a:t>
            </a:r>
            <a:endParaRPr lang="en-US" sz="4800" b="1" dirty="0">
              <a:solidFill>
                <a:srgbClr val="D42585"/>
              </a:solidFill>
              <a:latin typeface="Rawengulk Regular"/>
              <a:cs typeface="Rawengulk Regular"/>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4800" b="1" dirty="0" smtClean="0"/>
              <a:t>Share Alike</a:t>
            </a:r>
            <a:endParaRPr lang="en-US" sz="4800" b="1" dirty="0">
              <a:solidFill>
                <a:srgbClr val="D42585"/>
              </a:solidFill>
              <a:latin typeface="Rawengulk Regular"/>
              <a:cs typeface="Rawengulk Regular"/>
            </a:endParaRPr>
          </a:p>
        </p:txBody>
      </p:sp>
      <p:sp>
        <p:nvSpPr>
          <p:cNvPr id="3" name="Content Placeholder 2"/>
          <p:cNvSpPr>
            <a:spLocks noGrp="1"/>
          </p:cNvSpPr>
          <p:nvPr>
            <p:ph idx="1"/>
          </p:nvPr>
        </p:nvSpPr>
        <p:spPr/>
        <p:txBody>
          <a:bodyPr>
            <a:noAutofit/>
          </a:bodyPr>
          <a:lstStyle/>
          <a:p>
            <a:r>
              <a:rPr lang="en-AU" dirty="0" smtClean="0"/>
              <a:t>Clause 4B(a) Attribution-Share Alike 3.0 Australia – You may only Distribute or publicly perform a Derivative Work if You apply one of the following licences to it:</a:t>
            </a:r>
          </a:p>
          <a:p>
            <a:pPr lvl="1"/>
            <a:r>
              <a:rPr lang="en-AU" dirty="0" err="1" smtClean="0"/>
              <a:t>i</a:t>
            </a:r>
            <a:r>
              <a:rPr lang="en-AU" dirty="0" smtClean="0"/>
              <a:t>) this Licence;</a:t>
            </a:r>
          </a:p>
          <a:p>
            <a:pPr lvl="1"/>
            <a:r>
              <a:rPr lang="en-AU" dirty="0" smtClean="0"/>
              <a:t>ii) a later version of this Licence with the same Licence Elements (such as Attribution-</a:t>
            </a:r>
            <a:r>
              <a:rPr lang="en-AU" dirty="0" err="1" smtClean="0"/>
              <a:t>ShareAlike</a:t>
            </a:r>
            <a:r>
              <a:rPr lang="en-AU" dirty="0" smtClean="0"/>
              <a:t> 4.0 Australia); or </a:t>
            </a:r>
          </a:p>
          <a:p>
            <a:pPr lvl="1"/>
            <a:endParaRPr lang="en-AU" dirty="0" smtClean="0"/>
          </a:p>
          <a:p>
            <a:pPr marL="342900" lvl="1" indent="-342900">
              <a:buNone/>
            </a:pPr>
            <a:endParaRPr lang="en-AU" sz="3200" dirty="0" smtClean="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4800" b="1" dirty="0" smtClean="0"/>
              <a:t>Share Alike</a:t>
            </a:r>
            <a:endParaRPr lang="en-US" sz="4800" b="1" dirty="0">
              <a:solidFill>
                <a:srgbClr val="D42585"/>
              </a:solidFill>
              <a:latin typeface="Rawengulk Regular"/>
              <a:cs typeface="Rawengulk Regular"/>
            </a:endParaRPr>
          </a:p>
        </p:txBody>
      </p:sp>
      <p:sp>
        <p:nvSpPr>
          <p:cNvPr id="3" name="Content Placeholder 2"/>
          <p:cNvSpPr>
            <a:spLocks noGrp="1"/>
          </p:cNvSpPr>
          <p:nvPr>
            <p:ph idx="1"/>
          </p:nvPr>
        </p:nvSpPr>
        <p:spPr/>
        <p:txBody>
          <a:bodyPr>
            <a:noAutofit/>
          </a:bodyPr>
          <a:lstStyle/>
          <a:p>
            <a:pPr lvl="1"/>
            <a:r>
              <a:rPr lang="en-AU" dirty="0" smtClean="0"/>
              <a:t>iii) a Creative Commons </a:t>
            </a:r>
            <a:r>
              <a:rPr lang="en-AU" dirty="0" err="1" smtClean="0"/>
              <a:t>Unported</a:t>
            </a:r>
            <a:r>
              <a:rPr lang="en-AU" dirty="0" smtClean="0"/>
              <a:t> licence or a licence from another jurisdiction (either this or a later version) that has the same Licence Elements; or </a:t>
            </a:r>
          </a:p>
          <a:p>
            <a:pPr lvl="1"/>
            <a:r>
              <a:rPr lang="en-AU" dirty="0" smtClean="0"/>
              <a:t> iv) a Creative Commons Compatible Licence. (* note this last option is not available in CC BY NC SA 3.0 Australia)</a:t>
            </a:r>
          </a:p>
          <a:p>
            <a:pPr lvl="1"/>
            <a:endParaRPr lang="en-AU" dirty="0" smtClean="0"/>
          </a:p>
          <a:p>
            <a:pPr marL="342900" lvl="1" indent="-342900">
              <a:buNone/>
            </a:pPr>
            <a:endParaRPr lang="en-AU" sz="3200" dirty="0" smtClean="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4800" b="1" dirty="0" smtClean="0"/>
              <a:t>Licences – Legal Validity</a:t>
            </a:r>
            <a:endParaRPr lang="en-US" sz="4800" b="1" dirty="0">
              <a:solidFill>
                <a:srgbClr val="D42585"/>
              </a:solidFill>
              <a:latin typeface="Rawengulk Regular"/>
              <a:cs typeface="Rawengulk Regular"/>
            </a:endParaRPr>
          </a:p>
        </p:txBody>
      </p:sp>
      <p:sp>
        <p:nvSpPr>
          <p:cNvPr id="3" name="Content Placeholder 2"/>
          <p:cNvSpPr>
            <a:spLocks noGrp="1"/>
          </p:cNvSpPr>
          <p:nvPr>
            <p:ph idx="1"/>
          </p:nvPr>
        </p:nvSpPr>
        <p:spPr/>
        <p:txBody>
          <a:bodyPr>
            <a:noAutofit/>
          </a:bodyPr>
          <a:lstStyle/>
          <a:p>
            <a:r>
              <a:rPr lang="de-DE" i="1" dirty="0" smtClean="0"/>
              <a:t>Jacobsen v</a:t>
            </a:r>
            <a:r>
              <a:rPr lang="de-DE" dirty="0" smtClean="0"/>
              <a:t> </a:t>
            </a:r>
            <a:r>
              <a:rPr lang="de-DE" i="1" dirty="0" smtClean="0"/>
              <a:t>Katzer</a:t>
            </a:r>
            <a:r>
              <a:rPr lang="de-DE" dirty="0" smtClean="0"/>
              <a:t>, 535 F.3d 1373 (</a:t>
            </a:r>
            <a:r>
              <a:rPr lang="de-DE" dirty="0" err="1" smtClean="0"/>
              <a:t>Fed</a:t>
            </a:r>
            <a:r>
              <a:rPr lang="de-DE" dirty="0" smtClean="0"/>
              <a:t>. </a:t>
            </a:r>
            <a:r>
              <a:rPr lang="de-DE" dirty="0" err="1" smtClean="0"/>
              <a:t>Cir</a:t>
            </a:r>
            <a:r>
              <a:rPr lang="de-DE" dirty="0" smtClean="0"/>
              <a:t>. 2008)</a:t>
            </a:r>
            <a:endParaRPr lang="en-AU" sz="3200" dirty="0" smtClean="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Who uses CC?</a:t>
            </a:r>
            <a:endParaRPr lang="en-AU" dirty="0"/>
          </a:p>
        </p:txBody>
      </p:sp>
      <p:sp>
        <p:nvSpPr>
          <p:cNvPr id="4" name="Content Placeholder 3"/>
          <p:cNvSpPr>
            <a:spLocks noGrp="1"/>
          </p:cNvSpPr>
          <p:nvPr>
            <p:ph idx="1"/>
          </p:nvPr>
        </p:nvSpPr>
        <p:spPr/>
        <p:txBody>
          <a:bodyPr/>
          <a:lstStyle/>
          <a:p>
            <a:endParaRPr lang="en-AU"/>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194" name="Picture 18"/>
          <p:cNvPicPr>
            <a:picLocks noChangeAspect="1"/>
          </p:cNvPicPr>
          <p:nvPr/>
        </p:nvPicPr>
        <p:blipFill>
          <a:blip r:embed="rId3"/>
          <a:srcRect/>
          <a:stretch>
            <a:fillRect/>
          </a:stretch>
        </p:blipFill>
        <p:spPr bwMode="auto">
          <a:xfrm>
            <a:off x="0" y="0"/>
            <a:ext cx="10296525" cy="6858000"/>
          </a:xfrm>
          <a:prstGeom prst="rect">
            <a:avLst/>
          </a:prstGeom>
          <a:noFill/>
          <a:ln w="9525">
            <a:noFill/>
            <a:miter lim="800000"/>
            <a:headEnd/>
            <a:tailEnd/>
          </a:ln>
        </p:spPr>
      </p:pic>
      <p:sp>
        <p:nvSpPr>
          <p:cNvPr id="20" name="Parallelogram 19"/>
          <p:cNvSpPr/>
          <p:nvPr/>
        </p:nvSpPr>
        <p:spPr>
          <a:xfrm>
            <a:off x="303213" y="6557963"/>
            <a:ext cx="6456362" cy="377825"/>
          </a:xfrm>
          <a:prstGeom prst="parallelogram">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8196" name="Picture 6" descr="white-by-licence-notification.png"/>
          <p:cNvPicPr>
            <a:picLocks noChangeAspect="1"/>
          </p:cNvPicPr>
          <p:nvPr/>
        </p:nvPicPr>
        <p:blipFill>
          <a:blip r:embed="rId4"/>
          <a:srcRect/>
          <a:stretch>
            <a:fillRect/>
          </a:stretch>
        </p:blipFill>
        <p:spPr bwMode="auto">
          <a:xfrm>
            <a:off x="441325" y="6605588"/>
            <a:ext cx="400050" cy="165100"/>
          </a:xfrm>
          <a:prstGeom prst="rect">
            <a:avLst/>
          </a:prstGeom>
          <a:noFill/>
          <a:ln w="9525">
            <a:noFill/>
            <a:miter lim="800000"/>
            <a:headEnd/>
            <a:tailEnd/>
          </a:ln>
        </p:spPr>
      </p:pic>
      <p:sp>
        <p:nvSpPr>
          <p:cNvPr id="18" name="Rectangle 17"/>
          <p:cNvSpPr>
            <a:spLocks noChangeArrowheads="1"/>
          </p:cNvSpPr>
          <p:nvPr/>
        </p:nvSpPr>
        <p:spPr bwMode="auto">
          <a:xfrm>
            <a:off x="768350" y="6575425"/>
            <a:ext cx="8375650" cy="228600"/>
          </a:xfrm>
          <a:prstGeom prst="rect">
            <a:avLst/>
          </a:prstGeom>
          <a:noFill/>
          <a:ln w="9525">
            <a:noFill/>
            <a:miter lim="800000"/>
            <a:headEnd/>
            <a:tailEnd/>
          </a:ln>
          <a:effectLst>
            <a:outerShdw dist="23000" dir="5400000" rotWithShape="0">
              <a:srgbClr val="808080">
                <a:alpha val="34999"/>
              </a:srgbClr>
            </a:outerShdw>
          </a:effectLst>
        </p:spPr>
        <p:txBody>
          <a:bodyPr anchor="ctr"/>
          <a:lstStyle/>
          <a:p>
            <a:pPr>
              <a:defRPr/>
            </a:pPr>
            <a:r>
              <a:rPr lang="en-US" sz="800" b="1">
                <a:latin typeface="Calibri" pitchFamily="34" charset="0"/>
              </a:rPr>
              <a:t>Generic 2.0</a:t>
            </a:r>
            <a:r>
              <a:rPr lang="en-US" sz="800">
                <a:latin typeface="Calibri" pitchFamily="34" charset="0"/>
              </a:rPr>
              <a:t>    </a:t>
            </a:r>
            <a:r>
              <a:rPr lang="en-US" sz="800" i="1">
                <a:solidFill>
                  <a:srgbClr val="FFFFFF"/>
                </a:solidFill>
                <a:latin typeface="Calibri" pitchFamily="34" charset="0"/>
              </a:rPr>
              <a:t>20081104_Indianpolis_IN_UAWGOTV0304 </a:t>
            </a:r>
            <a:r>
              <a:rPr lang="en-US" sz="800">
                <a:solidFill>
                  <a:srgbClr val="FFFFFF"/>
                </a:solidFill>
                <a:latin typeface="Calibri" pitchFamily="34" charset="0"/>
              </a:rPr>
              <a:t>by Barack Obama, http://flickr.com/photos/barackobamadotcom/3008245391</a:t>
            </a:r>
            <a:endParaRPr lang="en-US" sz="800">
              <a:latin typeface="Calibri" pitchFamily="34"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Who uses CC?</a:t>
            </a:r>
            <a:endParaRPr lang="en-AU" dirty="0"/>
          </a:p>
        </p:txBody>
      </p:sp>
      <p:sp>
        <p:nvSpPr>
          <p:cNvPr id="3" name="Content Placeholder 2"/>
          <p:cNvSpPr>
            <a:spLocks noGrp="1"/>
          </p:cNvSpPr>
          <p:nvPr>
            <p:ph idx="1"/>
          </p:nvPr>
        </p:nvSpPr>
        <p:spPr/>
        <p:txBody>
          <a:bodyPr/>
          <a:lstStyle/>
          <a:p>
            <a:r>
              <a:rPr lang="en-AU" dirty="0" smtClean="0"/>
              <a:t>Many different people</a:t>
            </a:r>
          </a:p>
          <a:p>
            <a:r>
              <a:rPr lang="en-AU" dirty="0" smtClean="0"/>
              <a:t>See </a:t>
            </a:r>
            <a:r>
              <a:rPr lang="en-AU" dirty="0" err="1" smtClean="0"/>
              <a:t>search.creativecommons.org</a:t>
            </a:r>
            <a:endParaRPr lang="en-AU" dirty="0" smtClean="0"/>
          </a:p>
          <a:p>
            <a:r>
              <a:rPr lang="en-AU" dirty="0" smtClean="0"/>
              <a:t>Publicly funded organisations in recent times</a:t>
            </a:r>
          </a:p>
          <a:p>
            <a:r>
              <a:rPr lang="en-AU" dirty="0" smtClean="0"/>
              <a:t>On his first day in office in 2009 President Obama applied a CC licence to the www.whitehouse.gov website </a:t>
            </a:r>
          </a:p>
          <a:p>
            <a:pPr>
              <a:buNone/>
            </a:pPr>
            <a:endParaRPr lang="en-AU"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endParaRPr lang="en-US" smtClean="0"/>
          </a:p>
        </p:txBody>
      </p:sp>
      <p:pic>
        <p:nvPicPr>
          <p:cNvPr id="69635" name="Picture 2" descr="O:\Research Assistants\Cheryl Foong\Images Screenshots for slides\white house copyright CC 110701.JPG"/>
          <p:cNvPicPr>
            <a:picLocks noGrp="1" noChangeAspect="1" noChangeArrowheads="1"/>
          </p:cNvPicPr>
          <p:nvPr>
            <p:ph idx="1"/>
          </p:nvPr>
        </p:nvPicPr>
        <p:blipFill>
          <a:blip r:embed="rId2" cstate="print"/>
          <a:srcRect/>
          <a:stretch>
            <a:fillRect/>
          </a:stretch>
        </p:blipFill>
        <p:spPr>
          <a:xfrm>
            <a:off x="0" y="188913"/>
            <a:ext cx="10344150" cy="6669087"/>
          </a:xfrm>
          <a:noFill/>
        </p:spPr>
      </p:pic>
      <p:sp>
        <p:nvSpPr>
          <p:cNvPr id="5" name="TextBox 4"/>
          <p:cNvSpPr txBox="1"/>
          <p:nvPr/>
        </p:nvSpPr>
        <p:spPr>
          <a:xfrm>
            <a:off x="5435600" y="3213100"/>
            <a:ext cx="3251200" cy="255454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defRPr/>
            </a:pPr>
            <a:r>
              <a:rPr lang="en-AU" sz="2000" dirty="0"/>
              <a:t>Visitors to this website agree to grant a non-exclusive, irrevocable, royalty-free license to the rest of the world for their submissions to </a:t>
            </a:r>
            <a:r>
              <a:rPr lang="en-AU" sz="2000" dirty="0">
                <a:hlinkClick r:id="rId3"/>
              </a:rPr>
              <a:t>Whitehouse.gov</a:t>
            </a:r>
            <a:r>
              <a:rPr lang="en-AU" sz="2000" dirty="0"/>
              <a:t> under the </a:t>
            </a:r>
            <a:r>
              <a:rPr lang="en-AU" sz="2000" dirty="0">
                <a:hlinkClick r:id="rId4"/>
              </a:rPr>
              <a:t>Creative Commons Attribution 3.0 License</a:t>
            </a:r>
            <a:r>
              <a:rPr lang="en-AU" sz="2000" dirty="0"/>
              <a:t>.</a:t>
            </a:r>
          </a:p>
        </p:txBody>
      </p:sp>
      <p:cxnSp>
        <p:nvCxnSpPr>
          <p:cNvPr id="11" name="Straight Arrow Connector 10"/>
          <p:cNvCxnSpPr/>
          <p:nvPr/>
        </p:nvCxnSpPr>
        <p:spPr>
          <a:xfrm rot="10800000">
            <a:off x="5003800" y="4292600"/>
            <a:ext cx="431800"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27682" name="Picture 6" descr="d_and_o_cover_large.jpg"/>
          <p:cNvPicPr>
            <a:picLocks noChangeAspect="1"/>
          </p:cNvPicPr>
          <p:nvPr/>
        </p:nvPicPr>
        <p:blipFill>
          <a:blip r:embed="rId3">
            <a:grayscl/>
          </a:blip>
          <a:srcRect/>
          <a:stretch>
            <a:fillRect/>
          </a:stretch>
        </p:blipFill>
        <p:spPr bwMode="auto">
          <a:xfrm>
            <a:off x="0" y="-6413500"/>
            <a:ext cx="9144000" cy="13273088"/>
          </a:xfrm>
          <a:prstGeom prst="rect">
            <a:avLst/>
          </a:prstGeom>
          <a:noFill/>
          <a:ln w="9525">
            <a:noFill/>
            <a:miter lim="800000"/>
            <a:headEnd/>
            <a:tailEnd/>
          </a:ln>
        </p:spPr>
      </p:pic>
      <p:sp>
        <p:nvSpPr>
          <p:cNvPr id="12" name="Parallelogram 11"/>
          <p:cNvSpPr/>
          <p:nvPr/>
        </p:nvSpPr>
        <p:spPr>
          <a:xfrm>
            <a:off x="303212" y="6557963"/>
            <a:ext cx="6176149" cy="377825"/>
          </a:xfrm>
          <a:prstGeom prst="parallelogram">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Junction"/>
            </a:endParaRPr>
          </a:p>
        </p:txBody>
      </p:sp>
      <p:pic>
        <p:nvPicPr>
          <p:cNvPr id="327684" name="Picture 11" descr="image-by-nc-sa-licence-notice.png"/>
          <p:cNvPicPr>
            <a:picLocks noChangeAspect="1"/>
          </p:cNvPicPr>
          <p:nvPr/>
        </p:nvPicPr>
        <p:blipFill>
          <a:blip r:embed="rId4"/>
          <a:srcRect/>
          <a:stretch>
            <a:fillRect/>
          </a:stretch>
        </p:blipFill>
        <p:spPr bwMode="auto">
          <a:xfrm>
            <a:off x="441325" y="6605588"/>
            <a:ext cx="738188" cy="157162"/>
          </a:xfrm>
          <a:prstGeom prst="rect">
            <a:avLst/>
          </a:prstGeom>
          <a:noFill/>
          <a:ln w="9525">
            <a:noFill/>
            <a:miter lim="800000"/>
            <a:headEnd/>
            <a:tailEnd/>
          </a:ln>
        </p:spPr>
      </p:pic>
      <p:sp>
        <p:nvSpPr>
          <p:cNvPr id="14" name="Rectangle 13"/>
          <p:cNvSpPr/>
          <p:nvPr/>
        </p:nvSpPr>
        <p:spPr>
          <a:xfrm>
            <a:off x="1179513" y="6575425"/>
            <a:ext cx="7964487" cy="2286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defRPr/>
            </a:pPr>
            <a:r>
              <a:rPr lang="en-US" sz="800" b="1" dirty="0">
                <a:solidFill>
                  <a:schemeClr val="bg1"/>
                </a:solidFill>
                <a:latin typeface="Junction"/>
                <a:ea typeface="Junction"/>
                <a:cs typeface="Junction"/>
              </a:rPr>
              <a:t>Generic 2.0</a:t>
            </a:r>
            <a:r>
              <a:rPr lang="en-US" sz="800" dirty="0">
                <a:solidFill>
                  <a:schemeClr val="bg1"/>
                </a:solidFill>
                <a:latin typeface="Junction"/>
                <a:ea typeface="Junction"/>
                <a:cs typeface="Junction"/>
              </a:rPr>
              <a:t>    </a:t>
            </a:r>
            <a:r>
              <a:rPr lang="en-US" sz="800" i="1" dirty="0">
                <a:solidFill>
                  <a:schemeClr val="bg1"/>
                </a:solidFill>
                <a:latin typeface="Junction"/>
                <a:ea typeface="Junction"/>
                <a:cs typeface="Junction"/>
              </a:rPr>
              <a:t>Down and Out in the Magic </a:t>
            </a:r>
            <a:r>
              <a:rPr lang="en-US" sz="800" dirty="0">
                <a:solidFill>
                  <a:schemeClr val="bg1"/>
                </a:solidFill>
                <a:latin typeface="Junction"/>
                <a:ea typeface="Junction"/>
                <a:cs typeface="Junction"/>
              </a:rPr>
              <a:t>Kingdom (cover) by </a:t>
            </a:r>
            <a:r>
              <a:rPr lang="en-US" sz="800" dirty="0">
                <a:solidFill>
                  <a:schemeClr val="bg1"/>
                </a:solidFill>
                <a:latin typeface="Junction"/>
                <a:ea typeface="ＭＳ Ｐゴシック" pitchFamily="31" charset="-128"/>
                <a:cs typeface="ＭＳ Ｐゴシック" pitchFamily="31" charset="-128"/>
              </a:rPr>
              <a:t>Cory Doctorow</a:t>
            </a:r>
            <a:r>
              <a:rPr lang="en-US" sz="800" dirty="0">
                <a:solidFill>
                  <a:schemeClr val="bg1"/>
                </a:solidFill>
                <a:latin typeface="Junction"/>
                <a:ea typeface="Junction"/>
                <a:cs typeface="Junction"/>
              </a:rPr>
              <a:t>, http://</a:t>
            </a:r>
            <a:r>
              <a:rPr lang="en-US" sz="800" dirty="0" err="1">
                <a:solidFill>
                  <a:schemeClr val="bg1"/>
                </a:solidFill>
                <a:latin typeface="Junction"/>
                <a:ea typeface="Junction"/>
                <a:cs typeface="Junction"/>
              </a:rPr>
              <a:t>craphound.com</a:t>
            </a:r>
            <a:r>
              <a:rPr lang="en-US" sz="800" dirty="0">
                <a:solidFill>
                  <a:schemeClr val="bg1"/>
                </a:solidFill>
                <a:latin typeface="Junction"/>
                <a:ea typeface="Junction"/>
                <a:cs typeface="Junction"/>
              </a:rPr>
              <a:t>/down</a:t>
            </a:r>
          </a:p>
        </p:txBody>
      </p:sp>
      <p:sp>
        <p:nvSpPr>
          <p:cNvPr id="10" name="Title 1"/>
          <p:cNvSpPr txBox="1">
            <a:spLocks/>
          </p:cNvSpPr>
          <p:nvPr/>
        </p:nvSpPr>
        <p:spPr bwMode="auto">
          <a:xfrm>
            <a:off x="0" y="-12700"/>
            <a:ext cx="9144000" cy="6858000"/>
          </a:xfrm>
          <a:prstGeom prst="rect">
            <a:avLst/>
          </a:prstGeom>
          <a:noFill/>
          <a:ln w="9525">
            <a:noFill/>
            <a:miter lim="800000"/>
            <a:headEnd/>
            <a:tailEnd/>
          </a:ln>
        </p:spPr>
        <p:txBody>
          <a:bodyPr anchor="ctr">
            <a:prstTxWarp prst="textNoShape">
              <a:avLst/>
            </a:prstTxWarp>
          </a:bodyPr>
          <a:lstStyle/>
          <a:p>
            <a:pPr algn="ctr"/>
            <a:r>
              <a:rPr lang="en-US" sz="10000" dirty="0">
                <a:solidFill>
                  <a:srgbClr val="D42585"/>
                </a:solidFill>
                <a:latin typeface="Junction"/>
              </a:rPr>
              <a:t>CC BY</a:t>
            </a:r>
            <a:r>
              <a:rPr lang="en-US" sz="10000" dirty="0" smtClean="0">
                <a:solidFill>
                  <a:srgbClr val="D42585"/>
                </a:solidFill>
                <a:latin typeface="Junction"/>
              </a:rPr>
              <a:t>-NC-SA</a:t>
            </a:r>
            <a:endParaRPr lang="en-US" sz="10000" dirty="0">
              <a:solidFill>
                <a:srgbClr val="D42585"/>
              </a:solidFill>
              <a:latin typeface="Junction"/>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39970" name="Picture 6" descr="edvill-trent-reznor-en-vivo-desde-el-poliedro.jpg"/>
          <p:cNvPicPr>
            <a:picLocks noChangeAspect="1"/>
          </p:cNvPicPr>
          <p:nvPr/>
        </p:nvPicPr>
        <p:blipFill>
          <a:blip r:embed="rId3">
            <a:grayscl/>
          </a:blip>
          <a:srcRect/>
          <a:stretch>
            <a:fillRect/>
          </a:stretch>
        </p:blipFill>
        <p:spPr bwMode="auto">
          <a:xfrm>
            <a:off x="0" y="-14288"/>
            <a:ext cx="9144000" cy="6858001"/>
          </a:xfrm>
          <a:prstGeom prst="rect">
            <a:avLst/>
          </a:prstGeom>
          <a:noFill/>
          <a:ln w="9525">
            <a:noFill/>
            <a:miter lim="800000"/>
            <a:headEnd/>
            <a:tailEnd/>
          </a:ln>
        </p:spPr>
      </p:pic>
      <p:sp>
        <p:nvSpPr>
          <p:cNvPr id="339974" name="Title 1"/>
          <p:cNvSpPr txBox="1">
            <a:spLocks/>
          </p:cNvSpPr>
          <p:nvPr/>
        </p:nvSpPr>
        <p:spPr bwMode="auto">
          <a:xfrm>
            <a:off x="0" y="-12700"/>
            <a:ext cx="9144000" cy="6858000"/>
          </a:xfrm>
          <a:prstGeom prst="rect">
            <a:avLst/>
          </a:prstGeom>
          <a:noFill/>
          <a:ln w="9525">
            <a:noFill/>
            <a:miter lim="800000"/>
            <a:headEnd/>
            <a:tailEnd/>
          </a:ln>
        </p:spPr>
        <p:txBody>
          <a:bodyPr anchor="ctr">
            <a:prstTxWarp prst="textNoShape">
              <a:avLst/>
            </a:prstTxWarp>
          </a:bodyPr>
          <a:lstStyle/>
          <a:p>
            <a:pPr algn="ctr"/>
            <a:r>
              <a:rPr lang="en-US" sz="10000" dirty="0" smtClean="0">
                <a:solidFill>
                  <a:srgbClr val="EC008C"/>
                </a:solidFill>
                <a:latin typeface="Junction"/>
                <a:ea typeface="Junction"/>
                <a:cs typeface="Junction"/>
              </a:rPr>
              <a:t>NINE INCH NAILS</a:t>
            </a:r>
            <a:endParaRPr lang="en-US" sz="10000" dirty="0">
              <a:solidFill>
                <a:srgbClr val="EC008C"/>
              </a:solidFill>
              <a:latin typeface="Junction"/>
              <a:ea typeface="Junction"/>
              <a:cs typeface="Junction"/>
            </a:endParaRPr>
          </a:p>
        </p:txBody>
      </p:sp>
      <p:sp>
        <p:nvSpPr>
          <p:cNvPr id="8" name="Parallelogram 7"/>
          <p:cNvSpPr/>
          <p:nvPr/>
        </p:nvSpPr>
        <p:spPr>
          <a:xfrm>
            <a:off x="303213" y="6557963"/>
            <a:ext cx="5696676" cy="377825"/>
          </a:xfrm>
          <a:prstGeom prst="parallelogram">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Junction"/>
            </a:endParaRPr>
          </a:p>
        </p:txBody>
      </p:sp>
      <p:pic>
        <p:nvPicPr>
          <p:cNvPr id="9" name="Picture 6" descr="white-by-licence-notification.png"/>
          <p:cNvPicPr>
            <a:picLocks noChangeAspect="1"/>
          </p:cNvPicPr>
          <p:nvPr/>
        </p:nvPicPr>
        <p:blipFill>
          <a:blip r:embed="rId4"/>
          <a:srcRect/>
          <a:stretch>
            <a:fillRect/>
          </a:stretch>
        </p:blipFill>
        <p:spPr bwMode="auto">
          <a:xfrm>
            <a:off x="441325" y="6605588"/>
            <a:ext cx="400050" cy="165100"/>
          </a:xfrm>
          <a:prstGeom prst="rect">
            <a:avLst/>
          </a:prstGeom>
          <a:noFill/>
          <a:ln w="9525">
            <a:noFill/>
            <a:miter lim="800000"/>
            <a:headEnd/>
            <a:tailEnd/>
          </a:ln>
        </p:spPr>
      </p:pic>
      <p:sp>
        <p:nvSpPr>
          <p:cNvPr id="11" name="Rectangle 10"/>
          <p:cNvSpPr/>
          <p:nvPr/>
        </p:nvSpPr>
        <p:spPr>
          <a:xfrm>
            <a:off x="768350" y="6575425"/>
            <a:ext cx="8375650" cy="2286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defRPr/>
            </a:pPr>
            <a:r>
              <a:rPr lang="en-US" sz="800" b="1" dirty="0">
                <a:solidFill>
                  <a:schemeClr val="bg1"/>
                </a:solidFill>
                <a:latin typeface="Junction"/>
                <a:ea typeface="Junction"/>
                <a:cs typeface="Junction"/>
              </a:rPr>
              <a:t>Generic 2.0</a:t>
            </a:r>
            <a:r>
              <a:rPr lang="en-US" sz="800" dirty="0">
                <a:solidFill>
                  <a:schemeClr val="bg1"/>
                </a:solidFill>
                <a:latin typeface="Junction"/>
                <a:ea typeface="Junction"/>
                <a:cs typeface="Junction"/>
              </a:rPr>
              <a:t>    </a:t>
            </a:r>
            <a:r>
              <a:rPr lang="en-US" sz="800" i="1" dirty="0">
                <a:solidFill>
                  <a:schemeClr val="bg1"/>
                </a:solidFill>
                <a:latin typeface="Junction"/>
                <a:ea typeface="Junction"/>
                <a:cs typeface="Junction"/>
              </a:rPr>
              <a:t>Trent </a:t>
            </a:r>
            <a:r>
              <a:rPr lang="en-US" sz="800" i="1" dirty="0" err="1">
                <a:solidFill>
                  <a:schemeClr val="bg1"/>
                </a:solidFill>
                <a:latin typeface="Junction"/>
                <a:ea typeface="Junction"/>
                <a:cs typeface="Junction"/>
              </a:rPr>
              <a:t>Reznor</a:t>
            </a:r>
            <a:r>
              <a:rPr lang="en-US" sz="800" i="1" dirty="0">
                <a:solidFill>
                  <a:schemeClr val="bg1"/>
                </a:solidFill>
                <a:latin typeface="Junction"/>
                <a:ea typeface="Junction"/>
                <a:cs typeface="Junction"/>
              </a:rPr>
              <a:t> en vivo </a:t>
            </a:r>
            <a:r>
              <a:rPr lang="en-US" sz="800" i="1" dirty="0" err="1">
                <a:solidFill>
                  <a:schemeClr val="bg1"/>
                </a:solidFill>
                <a:latin typeface="Junction"/>
                <a:ea typeface="Junction"/>
                <a:cs typeface="Junction"/>
              </a:rPr>
              <a:t>desde</a:t>
            </a:r>
            <a:r>
              <a:rPr lang="en-US" sz="800" i="1" dirty="0">
                <a:solidFill>
                  <a:schemeClr val="bg1"/>
                </a:solidFill>
                <a:latin typeface="Junction"/>
                <a:ea typeface="Junction"/>
                <a:cs typeface="Junction"/>
              </a:rPr>
              <a:t> el </a:t>
            </a:r>
            <a:r>
              <a:rPr lang="en-US" sz="800" i="1" dirty="0" err="1">
                <a:solidFill>
                  <a:schemeClr val="bg1"/>
                </a:solidFill>
                <a:latin typeface="Junction"/>
                <a:ea typeface="Junction"/>
                <a:cs typeface="Junction"/>
              </a:rPr>
              <a:t>Poliedro</a:t>
            </a:r>
            <a:r>
              <a:rPr lang="en-US" sz="800" i="1" dirty="0">
                <a:solidFill>
                  <a:schemeClr val="bg1"/>
                </a:solidFill>
                <a:latin typeface="Junction"/>
                <a:ea typeface="Junction"/>
                <a:cs typeface="Junction"/>
              </a:rPr>
              <a:t> </a:t>
            </a:r>
            <a:r>
              <a:rPr lang="en-US" sz="800" dirty="0">
                <a:solidFill>
                  <a:schemeClr val="bg1"/>
                </a:solidFill>
                <a:latin typeface="Junction"/>
                <a:ea typeface="Junction"/>
                <a:cs typeface="Junction"/>
              </a:rPr>
              <a:t>by </a:t>
            </a:r>
            <a:r>
              <a:rPr lang="en-US" sz="800" dirty="0" err="1">
                <a:solidFill>
                  <a:schemeClr val="bg1"/>
                </a:solidFill>
                <a:latin typeface="Junction"/>
                <a:ea typeface="ＭＳ Ｐゴシック" pitchFamily="31" charset="-128"/>
                <a:cs typeface="ＭＳ Ｐゴシック" pitchFamily="31" charset="-128"/>
              </a:rPr>
              <a:t>Edvill</a:t>
            </a:r>
            <a:r>
              <a:rPr lang="en-US" sz="800" dirty="0">
                <a:solidFill>
                  <a:schemeClr val="bg1"/>
                </a:solidFill>
                <a:latin typeface="Junction"/>
                <a:ea typeface="Junction"/>
                <a:cs typeface="Junction"/>
              </a:rPr>
              <a:t>, http://flickr.com/photos/edvill/3129811144</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4800" b="1" dirty="0" smtClean="0"/>
              <a:t>Licences</a:t>
            </a:r>
            <a:endParaRPr lang="en-US" sz="4800" b="1" dirty="0">
              <a:solidFill>
                <a:srgbClr val="D42585"/>
              </a:solidFill>
              <a:latin typeface="Rawengulk Regular"/>
              <a:cs typeface="Rawengulk Regular"/>
            </a:endParaRPr>
          </a:p>
        </p:txBody>
      </p:sp>
      <p:sp>
        <p:nvSpPr>
          <p:cNvPr id="6" name="Content Placeholder 2"/>
          <p:cNvSpPr>
            <a:spLocks noGrp="1"/>
          </p:cNvSpPr>
          <p:nvPr>
            <p:ph idx="1"/>
          </p:nvPr>
        </p:nvSpPr>
        <p:spPr>
          <a:xfrm>
            <a:off x="1914172" y="1991731"/>
            <a:ext cx="2789824" cy="3928647"/>
          </a:xfrm>
        </p:spPr>
        <p:txBody>
          <a:bodyPr>
            <a:noAutofit/>
          </a:bodyPr>
          <a:lstStyle/>
          <a:p>
            <a:pPr algn="r">
              <a:buNone/>
            </a:pPr>
            <a:r>
              <a:rPr lang="en-AU" dirty="0" smtClean="0"/>
              <a:t>BY</a:t>
            </a:r>
          </a:p>
          <a:p>
            <a:pPr algn="r">
              <a:buNone/>
            </a:pPr>
            <a:r>
              <a:rPr lang="en-AU" dirty="0" smtClean="0"/>
              <a:t>BY-NC</a:t>
            </a:r>
          </a:p>
          <a:p>
            <a:pPr algn="r">
              <a:buNone/>
            </a:pPr>
            <a:r>
              <a:rPr lang="en-AU" dirty="0" smtClean="0"/>
              <a:t>BY-SA</a:t>
            </a:r>
          </a:p>
          <a:p>
            <a:pPr algn="r">
              <a:buNone/>
            </a:pPr>
            <a:r>
              <a:rPr lang="en-AU" dirty="0" smtClean="0"/>
              <a:t>BY-ND</a:t>
            </a:r>
          </a:p>
          <a:p>
            <a:pPr algn="r">
              <a:buNone/>
            </a:pPr>
            <a:r>
              <a:rPr lang="en-AU" dirty="0" smtClean="0"/>
              <a:t>BY-NC-SA</a:t>
            </a:r>
          </a:p>
          <a:p>
            <a:pPr algn="r">
              <a:buNone/>
            </a:pPr>
            <a:r>
              <a:rPr lang="en-AU" dirty="0" smtClean="0"/>
              <a:t>BY-NC-ND</a:t>
            </a:r>
            <a:endParaRPr lang="en-AU" dirty="0"/>
          </a:p>
        </p:txBody>
      </p:sp>
      <p:pic>
        <p:nvPicPr>
          <p:cNvPr id="5" name="Picture 2" descr="pink-by-icon.png"/>
          <p:cNvPicPr>
            <a:picLocks noChangeAspect="1"/>
          </p:cNvPicPr>
          <p:nvPr/>
        </p:nvPicPr>
        <p:blipFill>
          <a:blip r:embed="rId2" cstate="print"/>
          <a:srcRect/>
          <a:stretch>
            <a:fillRect/>
          </a:stretch>
        </p:blipFill>
        <p:spPr bwMode="auto">
          <a:xfrm>
            <a:off x="4813118" y="2044442"/>
            <a:ext cx="454742" cy="454742"/>
          </a:xfrm>
          <a:prstGeom prst="rect">
            <a:avLst/>
          </a:prstGeom>
          <a:noFill/>
          <a:ln w="9525">
            <a:noFill/>
            <a:miter lim="800000"/>
            <a:headEnd/>
            <a:tailEnd/>
          </a:ln>
        </p:spPr>
      </p:pic>
      <p:pic>
        <p:nvPicPr>
          <p:cNvPr id="7" name="Picture 2" descr="pink-by-icon.png"/>
          <p:cNvPicPr>
            <a:picLocks noChangeAspect="1"/>
          </p:cNvPicPr>
          <p:nvPr/>
        </p:nvPicPr>
        <p:blipFill>
          <a:blip r:embed="rId2" cstate="print"/>
          <a:srcRect/>
          <a:stretch>
            <a:fillRect/>
          </a:stretch>
        </p:blipFill>
        <p:spPr bwMode="auto">
          <a:xfrm>
            <a:off x="4813118" y="2628764"/>
            <a:ext cx="454742" cy="454742"/>
          </a:xfrm>
          <a:prstGeom prst="rect">
            <a:avLst/>
          </a:prstGeom>
          <a:noFill/>
          <a:ln w="9525">
            <a:noFill/>
            <a:miter lim="800000"/>
            <a:headEnd/>
            <a:tailEnd/>
          </a:ln>
        </p:spPr>
      </p:pic>
      <p:pic>
        <p:nvPicPr>
          <p:cNvPr id="8" name="Picture 2" descr="pink-by-icon.png"/>
          <p:cNvPicPr>
            <a:picLocks noChangeAspect="1"/>
          </p:cNvPicPr>
          <p:nvPr/>
        </p:nvPicPr>
        <p:blipFill>
          <a:blip r:embed="rId2" cstate="print"/>
          <a:srcRect/>
          <a:stretch>
            <a:fillRect/>
          </a:stretch>
        </p:blipFill>
        <p:spPr bwMode="auto">
          <a:xfrm>
            <a:off x="4813118" y="3174212"/>
            <a:ext cx="454742" cy="454742"/>
          </a:xfrm>
          <a:prstGeom prst="rect">
            <a:avLst/>
          </a:prstGeom>
          <a:noFill/>
          <a:ln w="9525">
            <a:noFill/>
            <a:miter lim="800000"/>
            <a:headEnd/>
            <a:tailEnd/>
          </a:ln>
        </p:spPr>
      </p:pic>
      <p:pic>
        <p:nvPicPr>
          <p:cNvPr id="9" name="Picture 2" descr="pink-by-icon.png"/>
          <p:cNvPicPr>
            <a:picLocks noChangeAspect="1"/>
          </p:cNvPicPr>
          <p:nvPr/>
        </p:nvPicPr>
        <p:blipFill>
          <a:blip r:embed="rId2" cstate="print"/>
          <a:srcRect/>
          <a:stretch>
            <a:fillRect/>
          </a:stretch>
        </p:blipFill>
        <p:spPr bwMode="auto">
          <a:xfrm>
            <a:off x="4813118" y="3719660"/>
            <a:ext cx="454742" cy="454742"/>
          </a:xfrm>
          <a:prstGeom prst="rect">
            <a:avLst/>
          </a:prstGeom>
          <a:noFill/>
          <a:ln w="9525">
            <a:noFill/>
            <a:miter lim="800000"/>
            <a:headEnd/>
            <a:tailEnd/>
          </a:ln>
        </p:spPr>
      </p:pic>
      <p:pic>
        <p:nvPicPr>
          <p:cNvPr id="10" name="Picture 2" descr="pink-by-icon.png"/>
          <p:cNvPicPr>
            <a:picLocks noChangeAspect="1"/>
          </p:cNvPicPr>
          <p:nvPr/>
        </p:nvPicPr>
        <p:blipFill>
          <a:blip r:embed="rId2" cstate="print"/>
          <a:srcRect/>
          <a:stretch>
            <a:fillRect/>
          </a:stretch>
        </p:blipFill>
        <p:spPr bwMode="auto">
          <a:xfrm>
            <a:off x="4813118" y="4265108"/>
            <a:ext cx="454742" cy="454742"/>
          </a:xfrm>
          <a:prstGeom prst="rect">
            <a:avLst/>
          </a:prstGeom>
          <a:noFill/>
          <a:ln w="9525">
            <a:noFill/>
            <a:miter lim="800000"/>
            <a:headEnd/>
            <a:tailEnd/>
          </a:ln>
        </p:spPr>
      </p:pic>
      <p:pic>
        <p:nvPicPr>
          <p:cNvPr id="11" name="Picture 2" descr="pink-by-icon.png"/>
          <p:cNvPicPr>
            <a:picLocks noChangeAspect="1"/>
          </p:cNvPicPr>
          <p:nvPr/>
        </p:nvPicPr>
        <p:blipFill>
          <a:blip r:embed="rId2" cstate="print"/>
          <a:srcRect/>
          <a:stretch>
            <a:fillRect/>
          </a:stretch>
        </p:blipFill>
        <p:spPr bwMode="auto">
          <a:xfrm>
            <a:off x="4813118" y="4810556"/>
            <a:ext cx="454742" cy="454742"/>
          </a:xfrm>
          <a:prstGeom prst="rect">
            <a:avLst/>
          </a:prstGeom>
          <a:noFill/>
          <a:ln w="9525">
            <a:noFill/>
            <a:miter lim="800000"/>
            <a:headEnd/>
            <a:tailEnd/>
          </a:ln>
        </p:spPr>
      </p:pic>
      <p:pic>
        <p:nvPicPr>
          <p:cNvPr id="12" name="Picture 2" descr="pink-nc-icon.png"/>
          <p:cNvPicPr>
            <a:picLocks noChangeAspect="1"/>
          </p:cNvPicPr>
          <p:nvPr/>
        </p:nvPicPr>
        <p:blipFill>
          <a:blip r:embed="rId3" cstate="print"/>
          <a:srcRect/>
          <a:stretch>
            <a:fillRect/>
          </a:stretch>
        </p:blipFill>
        <p:spPr bwMode="auto">
          <a:xfrm>
            <a:off x="5422614" y="2628764"/>
            <a:ext cx="454742" cy="454742"/>
          </a:xfrm>
          <a:prstGeom prst="rect">
            <a:avLst/>
          </a:prstGeom>
          <a:noFill/>
          <a:ln w="9525">
            <a:noFill/>
            <a:miter lim="800000"/>
            <a:headEnd/>
            <a:tailEnd/>
          </a:ln>
        </p:spPr>
      </p:pic>
      <p:pic>
        <p:nvPicPr>
          <p:cNvPr id="13" name="Picture 2" descr="pink-nc-icon.png"/>
          <p:cNvPicPr>
            <a:picLocks noChangeAspect="1"/>
          </p:cNvPicPr>
          <p:nvPr/>
        </p:nvPicPr>
        <p:blipFill>
          <a:blip r:embed="rId3" cstate="print"/>
          <a:srcRect/>
          <a:stretch>
            <a:fillRect/>
          </a:stretch>
        </p:blipFill>
        <p:spPr bwMode="auto">
          <a:xfrm>
            <a:off x="5422614" y="4265108"/>
            <a:ext cx="454742" cy="454742"/>
          </a:xfrm>
          <a:prstGeom prst="rect">
            <a:avLst/>
          </a:prstGeom>
          <a:noFill/>
          <a:ln w="9525">
            <a:noFill/>
            <a:miter lim="800000"/>
            <a:headEnd/>
            <a:tailEnd/>
          </a:ln>
        </p:spPr>
      </p:pic>
      <p:pic>
        <p:nvPicPr>
          <p:cNvPr id="14" name="Picture 2" descr="pink-nc-icon.png"/>
          <p:cNvPicPr>
            <a:picLocks noChangeAspect="1"/>
          </p:cNvPicPr>
          <p:nvPr/>
        </p:nvPicPr>
        <p:blipFill>
          <a:blip r:embed="rId3" cstate="print"/>
          <a:srcRect/>
          <a:stretch>
            <a:fillRect/>
          </a:stretch>
        </p:blipFill>
        <p:spPr bwMode="auto">
          <a:xfrm>
            <a:off x="5422614" y="4810556"/>
            <a:ext cx="454742" cy="454742"/>
          </a:xfrm>
          <a:prstGeom prst="rect">
            <a:avLst/>
          </a:prstGeom>
          <a:noFill/>
          <a:ln w="9525">
            <a:noFill/>
            <a:miter lim="800000"/>
            <a:headEnd/>
            <a:tailEnd/>
          </a:ln>
        </p:spPr>
      </p:pic>
      <p:pic>
        <p:nvPicPr>
          <p:cNvPr id="15" name="Picture 3" descr="pink-nd-icon.png"/>
          <p:cNvPicPr>
            <a:picLocks noChangeAspect="1"/>
          </p:cNvPicPr>
          <p:nvPr/>
        </p:nvPicPr>
        <p:blipFill>
          <a:blip r:embed="rId4" cstate="print"/>
          <a:srcRect/>
          <a:stretch>
            <a:fillRect/>
          </a:stretch>
        </p:blipFill>
        <p:spPr bwMode="auto">
          <a:xfrm>
            <a:off x="6019905" y="4810556"/>
            <a:ext cx="454742" cy="454742"/>
          </a:xfrm>
          <a:prstGeom prst="rect">
            <a:avLst/>
          </a:prstGeom>
          <a:noFill/>
          <a:ln w="9525">
            <a:noFill/>
            <a:miter lim="800000"/>
            <a:headEnd/>
            <a:tailEnd/>
          </a:ln>
        </p:spPr>
      </p:pic>
      <p:pic>
        <p:nvPicPr>
          <p:cNvPr id="16" name="Picture 2" descr="pink-sa-icon.png"/>
          <p:cNvPicPr>
            <a:picLocks noChangeAspect="1"/>
          </p:cNvPicPr>
          <p:nvPr/>
        </p:nvPicPr>
        <p:blipFill>
          <a:blip r:embed="rId5" cstate="print"/>
          <a:srcRect/>
          <a:stretch>
            <a:fillRect/>
          </a:stretch>
        </p:blipFill>
        <p:spPr bwMode="auto">
          <a:xfrm>
            <a:off x="5422614" y="3174212"/>
            <a:ext cx="454742" cy="454742"/>
          </a:xfrm>
          <a:prstGeom prst="rect">
            <a:avLst/>
          </a:prstGeom>
          <a:noFill/>
          <a:ln w="9525">
            <a:noFill/>
            <a:miter lim="800000"/>
            <a:headEnd/>
            <a:tailEnd/>
          </a:ln>
        </p:spPr>
      </p:pic>
      <p:pic>
        <p:nvPicPr>
          <p:cNvPr id="17" name="Picture 3" descr="pink-nd-icon.png"/>
          <p:cNvPicPr>
            <a:picLocks noChangeAspect="1"/>
          </p:cNvPicPr>
          <p:nvPr/>
        </p:nvPicPr>
        <p:blipFill>
          <a:blip r:embed="rId4" cstate="print"/>
          <a:srcRect/>
          <a:stretch>
            <a:fillRect/>
          </a:stretch>
        </p:blipFill>
        <p:spPr bwMode="auto">
          <a:xfrm>
            <a:off x="5422614" y="3719660"/>
            <a:ext cx="454742" cy="454742"/>
          </a:xfrm>
          <a:prstGeom prst="rect">
            <a:avLst/>
          </a:prstGeom>
          <a:noFill/>
          <a:ln w="9525">
            <a:noFill/>
            <a:miter lim="800000"/>
            <a:headEnd/>
            <a:tailEnd/>
          </a:ln>
        </p:spPr>
      </p:pic>
      <p:pic>
        <p:nvPicPr>
          <p:cNvPr id="18" name="Picture 2" descr="pink-sa-icon.png"/>
          <p:cNvPicPr>
            <a:picLocks noChangeAspect="1"/>
          </p:cNvPicPr>
          <p:nvPr/>
        </p:nvPicPr>
        <p:blipFill>
          <a:blip r:embed="rId5" cstate="print"/>
          <a:srcRect/>
          <a:stretch>
            <a:fillRect/>
          </a:stretch>
        </p:blipFill>
        <p:spPr bwMode="auto">
          <a:xfrm>
            <a:off x="6019905" y="4265108"/>
            <a:ext cx="454742" cy="45474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44066" name="Picture 8" descr="ghosts-i-iv.jpg"/>
          <p:cNvPicPr>
            <a:picLocks noChangeAspect="1"/>
          </p:cNvPicPr>
          <p:nvPr/>
        </p:nvPicPr>
        <p:blipFill>
          <a:blip r:embed="rId3">
            <a:grayscl/>
          </a:blip>
          <a:srcRect/>
          <a:stretch>
            <a:fillRect/>
          </a:stretch>
        </p:blipFill>
        <p:spPr bwMode="auto">
          <a:xfrm>
            <a:off x="0" y="-2284413"/>
            <a:ext cx="9144000" cy="9144001"/>
          </a:xfrm>
          <a:prstGeom prst="rect">
            <a:avLst/>
          </a:prstGeom>
          <a:noFill/>
          <a:ln w="9525">
            <a:noFill/>
            <a:miter lim="800000"/>
            <a:headEnd/>
            <a:tailEnd/>
          </a:ln>
        </p:spPr>
      </p:pic>
      <p:sp>
        <p:nvSpPr>
          <p:cNvPr id="12" name="Parallelogram 11"/>
          <p:cNvSpPr/>
          <p:nvPr/>
        </p:nvSpPr>
        <p:spPr>
          <a:xfrm>
            <a:off x="303212" y="6557963"/>
            <a:ext cx="4919153" cy="377825"/>
          </a:xfrm>
          <a:prstGeom prst="parallelogram">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Junction"/>
            </a:endParaRPr>
          </a:p>
        </p:txBody>
      </p:sp>
      <p:pic>
        <p:nvPicPr>
          <p:cNvPr id="344068" name="Picture 11" descr="image-by-nc-sa-licence-notice.png"/>
          <p:cNvPicPr>
            <a:picLocks noChangeAspect="1"/>
          </p:cNvPicPr>
          <p:nvPr/>
        </p:nvPicPr>
        <p:blipFill>
          <a:blip r:embed="rId4"/>
          <a:srcRect/>
          <a:stretch>
            <a:fillRect/>
          </a:stretch>
        </p:blipFill>
        <p:spPr bwMode="auto">
          <a:xfrm>
            <a:off x="441325" y="6605588"/>
            <a:ext cx="738188" cy="157162"/>
          </a:xfrm>
          <a:prstGeom prst="rect">
            <a:avLst/>
          </a:prstGeom>
          <a:noFill/>
          <a:ln w="9525">
            <a:noFill/>
            <a:miter lim="800000"/>
            <a:headEnd/>
            <a:tailEnd/>
          </a:ln>
        </p:spPr>
      </p:pic>
      <p:sp>
        <p:nvSpPr>
          <p:cNvPr id="14" name="Rectangle 13"/>
          <p:cNvSpPr/>
          <p:nvPr/>
        </p:nvSpPr>
        <p:spPr>
          <a:xfrm>
            <a:off x="1179513" y="6575425"/>
            <a:ext cx="7964487" cy="2286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defRPr/>
            </a:pPr>
            <a:r>
              <a:rPr lang="en-US" sz="800" b="1" dirty="0">
                <a:solidFill>
                  <a:srgbClr val="FFFFFF"/>
                </a:solidFill>
                <a:latin typeface="Junction"/>
                <a:ea typeface="Junction"/>
                <a:cs typeface="Junction"/>
              </a:rPr>
              <a:t>United States 2.0</a:t>
            </a:r>
            <a:r>
              <a:rPr lang="en-US" sz="800" dirty="0">
                <a:solidFill>
                  <a:srgbClr val="FFFFFF"/>
                </a:solidFill>
                <a:latin typeface="Junction"/>
                <a:ea typeface="Junction"/>
                <a:cs typeface="Junction"/>
              </a:rPr>
              <a:t>    </a:t>
            </a:r>
            <a:r>
              <a:rPr lang="en-US" sz="800" i="1" dirty="0">
                <a:solidFill>
                  <a:srgbClr val="FFFFFF"/>
                </a:solidFill>
                <a:latin typeface="Junction"/>
                <a:ea typeface="Junction"/>
                <a:cs typeface="Junction"/>
              </a:rPr>
              <a:t>Ghosts I-Iv </a:t>
            </a:r>
            <a:r>
              <a:rPr lang="en-US" sz="800" dirty="0">
                <a:solidFill>
                  <a:srgbClr val="FFFFFF"/>
                </a:solidFill>
                <a:latin typeface="Junction"/>
                <a:ea typeface="Junction"/>
                <a:cs typeface="Junction"/>
              </a:rPr>
              <a:t>(cover) by </a:t>
            </a:r>
            <a:r>
              <a:rPr lang="en-US" sz="800" dirty="0">
                <a:solidFill>
                  <a:srgbClr val="FFFFFF"/>
                </a:solidFill>
                <a:latin typeface="Junction"/>
                <a:ea typeface="ＭＳ Ｐゴシック" pitchFamily="32" charset="-128"/>
                <a:cs typeface="ＭＳ Ｐゴシック" pitchFamily="32" charset="-128"/>
              </a:rPr>
              <a:t>Nine Inch Nails</a:t>
            </a:r>
            <a:r>
              <a:rPr lang="en-US" sz="800" dirty="0">
                <a:solidFill>
                  <a:srgbClr val="FFFFFF"/>
                </a:solidFill>
                <a:latin typeface="Junction"/>
                <a:ea typeface="Junction"/>
                <a:cs typeface="Junction"/>
              </a:rPr>
              <a:t>, http://</a:t>
            </a:r>
            <a:r>
              <a:rPr lang="en-US" sz="800" dirty="0" err="1">
                <a:solidFill>
                  <a:srgbClr val="FFFFFF"/>
                </a:solidFill>
                <a:latin typeface="Junction"/>
                <a:ea typeface="Junction"/>
                <a:cs typeface="Junction"/>
              </a:rPr>
              <a:t>ghosts.nin.com</a:t>
            </a:r>
            <a:endParaRPr lang="en-US" sz="800" dirty="0">
              <a:solidFill>
                <a:srgbClr val="FFFFFF"/>
              </a:solidFill>
              <a:latin typeface="Junction"/>
              <a:ea typeface="Junction"/>
              <a:cs typeface="Junction"/>
            </a:endParaRPr>
          </a:p>
        </p:txBody>
      </p:sp>
      <p:sp>
        <p:nvSpPr>
          <p:cNvPr id="6" name="Title 1"/>
          <p:cNvSpPr txBox="1">
            <a:spLocks/>
          </p:cNvSpPr>
          <p:nvPr/>
        </p:nvSpPr>
        <p:spPr bwMode="auto">
          <a:xfrm>
            <a:off x="0" y="-12700"/>
            <a:ext cx="9144000" cy="6858000"/>
          </a:xfrm>
          <a:prstGeom prst="rect">
            <a:avLst/>
          </a:prstGeom>
          <a:noFill/>
          <a:ln w="9525">
            <a:noFill/>
            <a:miter lim="800000"/>
            <a:headEnd/>
            <a:tailEnd/>
          </a:ln>
        </p:spPr>
        <p:txBody>
          <a:bodyPr anchor="ctr">
            <a:prstTxWarp prst="textNoShape">
              <a:avLst/>
            </a:prstTxWarp>
          </a:bodyPr>
          <a:lstStyle/>
          <a:p>
            <a:pPr algn="ctr"/>
            <a:r>
              <a:rPr lang="en-US" sz="10000" dirty="0" smtClean="0">
                <a:solidFill>
                  <a:srgbClr val="EC008C"/>
                </a:solidFill>
                <a:latin typeface="Junction"/>
                <a:ea typeface="Junction"/>
                <a:cs typeface="Junction"/>
              </a:rPr>
              <a:t>CC BY-NC-SA</a:t>
            </a:r>
            <a:endParaRPr lang="en-US" sz="10000" dirty="0">
              <a:solidFill>
                <a:srgbClr val="EC008C"/>
              </a:solidFill>
              <a:latin typeface="Junction"/>
              <a:ea typeface="Junction"/>
              <a:cs typeface="Junction"/>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44066" name="Picture 8" descr="ghosts-i-iv.jpg"/>
          <p:cNvPicPr>
            <a:picLocks noChangeAspect="1"/>
          </p:cNvPicPr>
          <p:nvPr/>
        </p:nvPicPr>
        <p:blipFill>
          <a:blip r:embed="rId3">
            <a:grayscl/>
          </a:blip>
          <a:srcRect/>
          <a:stretch>
            <a:fillRect/>
          </a:stretch>
        </p:blipFill>
        <p:spPr bwMode="auto">
          <a:xfrm>
            <a:off x="0" y="-2284413"/>
            <a:ext cx="9144000" cy="9144001"/>
          </a:xfrm>
          <a:prstGeom prst="rect">
            <a:avLst/>
          </a:prstGeom>
          <a:noFill/>
          <a:ln w="9525">
            <a:noFill/>
            <a:miter lim="800000"/>
            <a:headEnd/>
            <a:tailEnd/>
          </a:ln>
        </p:spPr>
      </p:pic>
      <p:sp>
        <p:nvSpPr>
          <p:cNvPr id="12" name="Parallelogram 11"/>
          <p:cNvSpPr/>
          <p:nvPr/>
        </p:nvSpPr>
        <p:spPr>
          <a:xfrm>
            <a:off x="303212" y="6557963"/>
            <a:ext cx="4919153" cy="377825"/>
          </a:xfrm>
          <a:prstGeom prst="parallelogram">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Junction"/>
            </a:endParaRPr>
          </a:p>
        </p:txBody>
      </p:sp>
      <p:pic>
        <p:nvPicPr>
          <p:cNvPr id="344068" name="Picture 11" descr="image-by-nc-sa-licence-notice.png"/>
          <p:cNvPicPr>
            <a:picLocks noChangeAspect="1"/>
          </p:cNvPicPr>
          <p:nvPr/>
        </p:nvPicPr>
        <p:blipFill>
          <a:blip r:embed="rId4"/>
          <a:srcRect/>
          <a:stretch>
            <a:fillRect/>
          </a:stretch>
        </p:blipFill>
        <p:spPr bwMode="auto">
          <a:xfrm>
            <a:off x="441325" y="6605588"/>
            <a:ext cx="738188" cy="157162"/>
          </a:xfrm>
          <a:prstGeom prst="rect">
            <a:avLst/>
          </a:prstGeom>
          <a:noFill/>
          <a:ln w="9525">
            <a:noFill/>
            <a:miter lim="800000"/>
            <a:headEnd/>
            <a:tailEnd/>
          </a:ln>
        </p:spPr>
      </p:pic>
      <p:sp>
        <p:nvSpPr>
          <p:cNvPr id="14" name="Rectangle 13"/>
          <p:cNvSpPr/>
          <p:nvPr/>
        </p:nvSpPr>
        <p:spPr>
          <a:xfrm>
            <a:off x="1179513" y="6575425"/>
            <a:ext cx="7964487" cy="2286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defRPr/>
            </a:pPr>
            <a:r>
              <a:rPr lang="en-US" sz="800" b="1" dirty="0">
                <a:solidFill>
                  <a:srgbClr val="FFFFFF"/>
                </a:solidFill>
                <a:latin typeface="Junction"/>
                <a:ea typeface="Junction"/>
                <a:cs typeface="Junction"/>
              </a:rPr>
              <a:t>United States 2.0</a:t>
            </a:r>
            <a:r>
              <a:rPr lang="en-US" sz="800" dirty="0">
                <a:solidFill>
                  <a:srgbClr val="FFFFFF"/>
                </a:solidFill>
                <a:latin typeface="Junction"/>
                <a:ea typeface="Junction"/>
                <a:cs typeface="Junction"/>
              </a:rPr>
              <a:t>    </a:t>
            </a:r>
            <a:r>
              <a:rPr lang="en-US" sz="800" i="1" dirty="0">
                <a:solidFill>
                  <a:srgbClr val="FFFFFF"/>
                </a:solidFill>
                <a:latin typeface="Junction"/>
                <a:ea typeface="Junction"/>
                <a:cs typeface="Junction"/>
              </a:rPr>
              <a:t>Ghosts I-Iv </a:t>
            </a:r>
            <a:r>
              <a:rPr lang="en-US" sz="800" dirty="0">
                <a:solidFill>
                  <a:srgbClr val="FFFFFF"/>
                </a:solidFill>
                <a:latin typeface="Junction"/>
                <a:ea typeface="Junction"/>
                <a:cs typeface="Junction"/>
              </a:rPr>
              <a:t>(cover) by </a:t>
            </a:r>
            <a:r>
              <a:rPr lang="en-US" sz="800" dirty="0">
                <a:solidFill>
                  <a:srgbClr val="FFFFFF"/>
                </a:solidFill>
                <a:latin typeface="Junction"/>
                <a:ea typeface="ＭＳ Ｐゴシック" pitchFamily="32" charset="-128"/>
                <a:cs typeface="ＭＳ Ｐゴシック" pitchFamily="32" charset="-128"/>
              </a:rPr>
              <a:t>Nine Inch Nails</a:t>
            </a:r>
            <a:r>
              <a:rPr lang="en-US" sz="800" dirty="0">
                <a:solidFill>
                  <a:srgbClr val="FFFFFF"/>
                </a:solidFill>
                <a:latin typeface="Junction"/>
                <a:ea typeface="Junction"/>
                <a:cs typeface="Junction"/>
              </a:rPr>
              <a:t>, http://</a:t>
            </a:r>
            <a:r>
              <a:rPr lang="en-US" sz="800" dirty="0" err="1">
                <a:solidFill>
                  <a:srgbClr val="FFFFFF"/>
                </a:solidFill>
                <a:latin typeface="Junction"/>
                <a:ea typeface="Junction"/>
                <a:cs typeface="Junction"/>
              </a:rPr>
              <a:t>ghosts.nin.com</a:t>
            </a:r>
            <a:endParaRPr lang="en-US" sz="800" dirty="0">
              <a:solidFill>
                <a:srgbClr val="FFFFFF"/>
              </a:solidFill>
              <a:latin typeface="Junction"/>
              <a:ea typeface="Junction"/>
              <a:cs typeface="Junction"/>
            </a:endParaRPr>
          </a:p>
        </p:txBody>
      </p:sp>
      <p:sp>
        <p:nvSpPr>
          <p:cNvPr id="7" name="Parallelogram 6"/>
          <p:cNvSpPr/>
          <p:nvPr/>
        </p:nvSpPr>
        <p:spPr>
          <a:xfrm>
            <a:off x="-554038" y="931863"/>
            <a:ext cx="6813551" cy="696912"/>
          </a:xfrm>
          <a:prstGeom prst="parallelogram">
            <a:avLst/>
          </a:prstGeom>
          <a:solidFill>
            <a:srgbClr val="EC008C"/>
          </a:solidFill>
          <a:ln>
            <a:solidFill>
              <a:srgbClr val="EC008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Junction"/>
            </a:endParaRPr>
          </a:p>
        </p:txBody>
      </p:sp>
      <p:sp>
        <p:nvSpPr>
          <p:cNvPr id="8" name="Title 8"/>
          <p:cNvSpPr>
            <a:spLocks noGrp="1"/>
          </p:cNvSpPr>
          <p:nvPr>
            <p:ph type="ctrTitle"/>
          </p:nvPr>
        </p:nvSpPr>
        <p:spPr>
          <a:xfrm>
            <a:off x="474663" y="850900"/>
            <a:ext cx="5784850" cy="768350"/>
          </a:xfrm>
        </p:spPr>
        <p:txBody>
          <a:bodyPr>
            <a:normAutofit/>
          </a:bodyPr>
          <a:lstStyle/>
          <a:p>
            <a:pPr algn="l" eaLnBrk="1" hangingPunct="1"/>
            <a:r>
              <a:rPr lang="en-US" sz="3600" dirty="0" smtClean="0">
                <a:solidFill>
                  <a:schemeClr val="tx1"/>
                </a:solidFill>
                <a:latin typeface="Junction"/>
                <a:ea typeface="Junction"/>
                <a:cs typeface="Junction"/>
              </a:rPr>
              <a:t>9 tracks free download</a:t>
            </a:r>
          </a:p>
        </p:txBody>
      </p:sp>
      <p:sp>
        <p:nvSpPr>
          <p:cNvPr id="9" name="Parallelogram 8"/>
          <p:cNvSpPr/>
          <p:nvPr/>
        </p:nvSpPr>
        <p:spPr>
          <a:xfrm>
            <a:off x="-554038" y="1619250"/>
            <a:ext cx="6087413" cy="696912"/>
          </a:xfrm>
          <a:prstGeom prst="parallelogram">
            <a:avLst/>
          </a:prstGeom>
          <a:solidFill>
            <a:srgbClr val="EC008C"/>
          </a:solidFill>
          <a:ln>
            <a:solidFill>
              <a:srgbClr val="EC008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Junction"/>
            </a:endParaRPr>
          </a:p>
        </p:txBody>
      </p:sp>
      <p:sp>
        <p:nvSpPr>
          <p:cNvPr id="10" name="Title 8"/>
          <p:cNvSpPr txBox="1">
            <a:spLocks/>
          </p:cNvSpPr>
          <p:nvPr/>
        </p:nvSpPr>
        <p:spPr>
          <a:xfrm>
            <a:off x="474663" y="1538287"/>
            <a:ext cx="5058712" cy="76835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Junction"/>
                <a:ea typeface="Junction"/>
                <a:cs typeface="Junction"/>
              </a:rPr>
              <a:t>36 CC-licensed</a:t>
            </a:r>
            <a:r>
              <a:rPr kumimoji="0" lang="en-US" sz="3600" b="0" i="0" u="none" strike="noStrike" kern="1200" cap="none" spc="0" normalizeH="0" noProof="0" dirty="0" smtClean="0">
                <a:ln>
                  <a:noFill/>
                </a:ln>
                <a:solidFill>
                  <a:schemeClr val="tx1"/>
                </a:solidFill>
                <a:effectLst/>
                <a:uLnTx/>
                <a:uFillTx/>
                <a:latin typeface="Junction"/>
                <a:ea typeface="Junction"/>
                <a:cs typeface="Junction"/>
              </a:rPr>
              <a:t> tracks</a:t>
            </a:r>
            <a:endParaRPr kumimoji="0" lang="en-US" sz="3600" b="0" i="0" u="none" strike="noStrike" kern="1200" cap="none" spc="0" normalizeH="0" baseline="0" noProof="0" dirty="0" smtClean="0">
              <a:ln>
                <a:noFill/>
              </a:ln>
              <a:solidFill>
                <a:schemeClr val="tx1"/>
              </a:solidFill>
              <a:effectLst/>
              <a:uLnTx/>
              <a:uFillTx/>
              <a:latin typeface="Junction"/>
              <a:ea typeface="Junction"/>
              <a:cs typeface="Junction"/>
            </a:endParaRPr>
          </a:p>
        </p:txBody>
      </p:sp>
      <p:sp>
        <p:nvSpPr>
          <p:cNvPr id="11" name="Parallelogram 10"/>
          <p:cNvSpPr/>
          <p:nvPr/>
        </p:nvSpPr>
        <p:spPr>
          <a:xfrm>
            <a:off x="-554037" y="2297410"/>
            <a:ext cx="5413560" cy="696912"/>
          </a:xfrm>
          <a:prstGeom prst="parallelogram">
            <a:avLst/>
          </a:prstGeom>
          <a:solidFill>
            <a:srgbClr val="EC008C"/>
          </a:solidFill>
          <a:ln>
            <a:solidFill>
              <a:srgbClr val="EC008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Junction"/>
            </a:endParaRPr>
          </a:p>
        </p:txBody>
      </p:sp>
      <p:sp>
        <p:nvSpPr>
          <p:cNvPr id="13" name="Title 8"/>
          <p:cNvSpPr txBox="1">
            <a:spLocks/>
          </p:cNvSpPr>
          <p:nvPr/>
        </p:nvSpPr>
        <p:spPr>
          <a:xfrm>
            <a:off x="474663" y="2216447"/>
            <a:ext cx="4384859" cy="76835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Junction"/>
                <a:ea typeface="Junction"/>
                <a:cs typeface="Junction"/>
              </a:rPr>
              <a:t>5 payment options</a:t>
            </a:r>
          </a:p>
        </p:txBody>
      </p:sp>
      <p:sp>
        <p:nvSpPr>
          <p:cNvPr id="15" name="Parallelogram 14"/>
          <p:cNvSpPr/>
          <p:nvPr/>
        </p:nvSpPr>
        <p:spPr>
          <a:xfrm>
            <a:off x="-554037" y="2984797"/>
            <a:ext cx="6540968" cy="696912"/>
          </a:xfrm>
          <a:prstGeom prst="parallelogram">
            <a:avLst/>
          </a:prstGeom>
          <a:solidFill>
            <a:srgbClr val="EC008C"/>
          </a:solidFill>
          <a:ln>
            <a:solidFill>
              <a:srgbClr val="EC008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Junction"/>
            </a:endParaRPr>
          </a:p>
        </p:txBody>
      </p:sp>
      <p:sp>
        <p:nvSpPr>
          <p:cNvPr id="16" name="Title 8"/>
          <p:cNvSpPr txBox="1">
            <a:spLocks/>
          </p:cNvSpPr>
          <p:nvPr/>
        </p:nvSpPr>
        <p:spPr>
          <a:xfrm>
            <a:off x="474663" y="2903834"/>
            <a:ext cx="5343804" cy="76835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Junction"/>
                <a:ea typeface="Junction"/>
                <a:cs typeface="Junction"/>
              </a:rPr>
              <a:t>$300 ultra-deluxe pack </a:t>
            </a:r>
          </a:p>
        </p:txBody>
      </p:sp>
      <p:sp>
        <p:nvSpPr>
          <p:cNvPr id="17" name="Parallelogram 16"/>
          <p:cNvSpPr/>
          <p:nvPr/>
        </p:nvSpPr>
        <p:spPr>
          <a:xfrm>
            <a:off x="-554037" y="3669049"/>
            <a:ext cx="4856334" cy="696912"/>
          </a:xfrm>
          <a:prstGeom prst="parallelogram">
            <a:avLst/>
          </a:prstGeom>
          <a:solidFill>
            <a:srgbClr val="EC008C"/>
          </a:solidFill>
          <a:ln>
            <a:solidFill>
              <a:srgbClr val="EC008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Junction"/>
            </a:endParaRPr>
          </a:p>
        </p:txBody>
      </p:sp>
      <p:sp>
        <p:nvSpPr>
          <p:cNvPr id="18" name="Title 8"/>
          <p:cNvSpPr txBox="1">
            <a:spLocks/>
          </p:cNvSpPr>
          <p:nvPr/>
        </p:nvSpPr>
        <p:spPr>
          <a:xfrm>
            <a:off x="474663" y="3588086"/>
            <a:ext cx="3594377" cy="76835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Junction"/>
                <a:ea typeface="Junction"/>
                <a:cs typeface="Junction"/>
              </a:rPr>
              <a:t>2500</a:t>
            </a:r>
            <a:r>
              <a:rPr kumimoji="0" lang="en-US" sz="3600" b="0" i="0" u="none" strike="noStrike" kern="1200" cap="none" spc="0" normalizeH="0" noProof="0" dirty="0" smtClean="0">
                <a:ln>
                  <a:noFill/>
                </a:ln>
                <a:solidFill>
                  <a:schemeClr val="tx1"/>
                </a:solidFill>
                <a:effectLst/>
                <a:uLnTx/>
                <a:uFillTx/>
                <a:latin typeface="Junction"/>
                <a:ea typeface="Junction"/>
                <a:cs typeface="Junction"/>
              </a:rPr>
              <a:t> units only</a:t>
            </a:r>
            <a:endParaRPr kumimoji="0" lang="en-US" sz="3600" b="0" i="0" u="none" strike="noStrike" kern="1200" cap="none" spc="0" normalizeH="0" baseline="0" noProof="0" dirty="0" smtClean="0">
              <a:ln>
                <a:noFill/>
              </a:ln>
              <a:solidFill>
                <a:schemeClr val="tx1"/>
              </a:solidFill>
              <a:effectLst/>
              <a:uLnTx/>
              <a:uFillTx/>
              <a:latin typeface="Junction"/>
              <a:ea typeface="Junction"/>
              <a:cs typeface="Junction"/>
            </a:endParaRPr>
          </a:p>
        </p:txBody>
      </p:sp>
      <p:sp>
        <p:nvSpPr>
          <p:cNvPr id="19" name="Parallelogram 18"/>
          <p:cNvSpPr/>
          <p:nvPr/>
        </p:nvSpPr>
        <p:spPr>
          <a:xfrm>
            <a:off x="-554038" y="4295775"/>
            <a:ext cx="5776402" cy="696912"/>
          </a:xfrm>
          <a:prstGeom prst="parallelogram">
            <a:avLst/>
          </a:prstGeom>
          <a:solidFill>
            <a:srgbClr val="EC008C"/>
          </a:solidFill>
          <a:ln>
            <a:solidFill>
              <a:srgbClr val="EC008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Junction"/>
            </a:endParaRPr>
          </a:p>
        </p:txBody>
      </p:sp>
      <p:sp>
        <p:nvSpPr>
          <p:cNvPr id="20" name="Title 8"/>
          <p:cNvSpPr txBox="1">
            <a:spLocks/>
          </p:cNvSpPr>
          <p:nvPr/>
        </p:nvSpPr>
        <p:spPr>
          <a:xfrm>
            <a:off x="474662" y="4214812"/>
            <a:ext cx="4747702" cy="768350"/>
          </a:xfrm>
          <a:prstGeom prst="rect">
            <a:avLst/>
          </a:prstGeom>
        </p:spPr>
        <p:txBody>
          <a:bodyPr vert="horz" lIns="91440" tIns="45720" rIns="91440" bIns="45720" rtlCol="0" anchor="ctr">
            <a:no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Junction"/>
                <a:ea typeface="Junction"/>
                <a:cs typeface="Junction"/>
              </a:rPr>
              <a:t>sold out in 30 hours</a:t>
            </a:r>
          </a:p>
        </p:txBody>
      </p:sp>
      <p:sp>
        <p:nvSpPr>
          <p:cNvPr id="21" name="Title 1"/>
          <p:cNvSpPr txBox="1">
            <a:spLocks/>
          </p:cNvSpPr>
          <p:nvPr/>
        </p:nvSpPr>
        <p:spPr bwMode="auto">
          <a:xfrm>
            <a:off x="4152867" y="5135563"/>
            <a:ext cx="3975100" cy="1470025"/>
          </a:xfrm>
          <a:prstGeom prst="rect">
            <a:avLst/>
          </a:prstGeom>
          <a:noFill/>
          <a:ln w="9525">
            <a:noFill/>
            <a:miter lim="800000"/>
            <a:headEnd/>
            <a:tailEnd/>
          </a:ln>
        </p:spPr>
        <p:txBody>
          <a:bodyPr anchor="ctr">
            <a:prstTxWarp prst="textNoShape">
              <a:avLst/>
            </a:prstTxWarp>
          </a:bodyPr>
          <a:lstStyle/>
          <a:p>
            <a:r>
              <a:rPr lang="en-US" sz="6600" dirty="0" smtClean="0">
                <a:solidFill>
                  <a:srgbClr val="D42585"/>
                </a:solidFill>
                <a:latin typeface="Junction"/>
                <a:ea typeface="Junction"/>
                <a:cs typeface="Junction"/>
              </a:rPr>
              <a:t>$750 000</a:t>
            </a:r>
            <a:endParaRPr lang="en-US" sz="6600" dirty="0">
              <a:solidFill>
                <a:srgbClr val="D42585"/>
              </a:solidFill>
              <a:latin typeface="Junction"/>
              <a:ea typeface="Junction"/>
              <a:cs typeface="Junction"/>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44066" name="Picture 8" descr="ghosts-i-iv.jpg"/>
          <p:cNvPicPr>
            <a:picLocks noChangeAspect="1"/>
          </p:cNvPicPr>
          <p:nvPr/>
        </p:nvPicPr>
        <p:blipFill>
          <a:blip r:embed="rId3">
            <a:grayscl/>
          </a:blip>
          <a:srcRect/>
          <a:stretch>
            <a:fillRect/>
          </a:stretch>
        </p:blipFill>
        <p:spPr bwMode="auto">
          <a:xfrm>
            <a:off x="0" y="-2284413"/>
            <a:ext cx="9144000" cy="9144001"/>
          </a:xfrm>
          <a:prstGeom prst="rect">
            <a:avLst/>
          </a:prstGeom>
          <a:noFill/>
          <a:ln w="9525">
            <a:noFill/>
            <a:miter lim="800000"/>
            <a:headEnd/>
            <a:tailEnd/>
          </a:ln>
        </p:spPr>
      </p:pic>
      <p:sp>
        <p:nvSpPr>
          <p:cNvPr id="12" name="Parallelogram 11"/>
          <p:cNvSpPr/>
          <p:nvPr/>
        </p:nvSpPr>
        <p:spPr>
          <a:xfrm>
            <a:off x="303212" y="6557963"/>
            <a:ext cx="4919153" cy="377825"/>
          </a:xfrm>
          <a:prstGeom prst="parallelogram">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Junction"/>
            </a:endParaRPr>
          </a:p>
        </p:txBody>
      </p:sp>
      <p:pic>
        <p:nvPicPr>
          <p:cNvPr id="344068" name="Picture 11" descr="image-by-nc-sa-licence-notice.png"/>
          <p:cNvPicPr>
            <a:picLocks noChangeAspect="1"/>
          </p:cNvPicPr>
          <p:nvPr/>
        </p:nvPicPr>
        <p:blipFill>
          <a:blip r:embed="rId4"/>
          <a:srcRect/>
          <a:stretch>
            <a:fillRect/>
          </a:stretch>
        </p:blipFill>
        <p:spPr bwMode="auto">
          <a:xfrm>
            <a:off x="441325" y="6605588"/>
            <a:ext cx="738188" cy="157162"/>
          </a:xfrm>
          <a:prstGeom prst="rect">
            <a:avLst/>
          </a:prstGeom>
          <a:noFill/>
          <a:ln w="9525">
            <a:noFill/>
            <a:miter lim="800000"/>
            <a:headEnd/>
            <a:tailEnd/>
          </a:ln>
        </p:spPr>
      </p:pic>
      <p:sp>
        <p:nvSpPr>
          <p:cNvPr id="14" name="Rectangle 13"/>
          <p:cNvSpPr/>
          <p:nvPr/>
        </p:nvSpPr>
        <p:spPr>
          <a:xfrm>
            <a:off x="1179513" y="6575425"/>
            <a:ext cx="7964487" cy="2286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defRPr/>
            </a:pPr>
            <a:r>
              <a:rPr lang="en-US" sz="800" b="1" dirty="0">
                <a:solidFill>
                  <a:srgbClr val="FFFFFF"/>
                </a:solidFill>
                <a:latin typeface="Junction"/>
                <a:ea typeface="Junction"/>
                <a:cs typeface="Junction"/>
              </a:rPr>
              <a:t>United States 2.0</a:t>
            </a:r>
            <a:r>
              <a:rPr lang="en-US" sz="800" dirty="0">
                <a:solidFill>
                  <a:srgbClr val="FFFFFF"/>
                </a:solidFill>
                <a:latin typeface="Junction"/>
                <a:ea typeface="Junction"/>
                <a:cs typeface="Junction"/>
              </a:rPr>
              <a:t>    </a:t>
            </a:r>
            <a:r>
              <a:rPr lang="en-US" sz="800" i="1" dirty="0">
                <a:solidFill>
                  <a:srgbClr val="FFFFFF"/>
                </a:solidFill>
                <a:latin typeface="Junction"/>
                <a:ea typeface="Junction"/>
                <a:cs typeface="Junction"/>
              </a:rPr>
              <a:t>Ghosts I-Iv </a:t>
            </a:r>
            <a:r>
              <a:rPr lang="en-US" sz="800" dirty="0">
                <a:solidFill>
                  <a:srgbClr val="FFFFFF"/>
                </a:solidFill>
                <a:latin typeface="Junction"/>
                <a:ea typeface="Junction"/>
                <a:cs typeface="Junction"/>
              </a:rPr>
              <a:t>(cover) by </a:t>
            </a:r>
            <a:r>
              <a:rPr lang="en-US" sz="800" dirty="0">
                <a:solidFill>
                  <a:srgbClr val="FFFFFF"/>
                </a:solidFill>
                <a:latin typeface="Junction"/>
                <a:ea typeface="ＭＳ Ｐゴシック" pitchFamily="32" charset="-128"/>
                <a:cs typeface="ＭＳ Ｐゴシック" pitchFamily="32" charset="-128"/>
              </a:rPr>
              <a:t>Nine Inch Nails</a:t>
            </a:r>
            <a:r>
              <a:rPr lang="en-US" sz="800" dirty="0">
                <a:solidFill>
                  <a:srgbClr val="FFFFFF"/>
                </a:solidFill>
                <a:latin typeface="Junction"/>
                <a:ea typeface="Junction"/>
                <a:cs typeface="Junction"/>
              </a:rPr>
              <a:t>, http://</a:t>
            </a:r>
            <a:r>
              <a:rPr lang="en-US" sz="800" dirty="0" err="1">
                <a:solidFill>
                  <a:srgbClr val="FFFFFF"/>
                </a:solidFill>
                <a:latin typeface="Junction"/>
                <a:ea typeface="Junction"/>
                <a:cs typeface="Junction"/>
              </a:rPr>
              <a:t>ghosts.nin.com</a:t>
            </a:r>
            <a:endParaRPr lang="en-US" sz="800" dirty="0">
              <a:solidFill>
                <a:srgbClr val="FFFFFF"/>
              </a:solidFill>
              <a:latin typeface="Junction"/>
              <a:ea typeface="Junction"/>
              <a:cs typeface="Junction"/>
            </a:endParaRPr>
          </a:p>
        </p:txBody>
      </p:sp>
      <p:sp>
        <p:nvSpPr>
          <p:cNvPr id="7" name="Parallelogram 6"/>
          <p:cNvSpPr/>
          <p:nvPr/>
        </p:nvSpPr>
        <p:spPr>
          <a:xfrm>
            <a:off x="-554038" y="931863"/>
            <a:ext cx="6813551" cy="696912"/>
          </a:xfrm>
          <a:prstGeom prst="parallelogram">
            <a:avLst/>
          </a:prstGeom>
          <a:solidFill>
            <a:srgbClr val="EC008C"/>
          </a:solidFill>
          <a:ln>
            <a:solidFill>
              <a:srgbClr val="EC008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Junction"/>
            </a:endParaRPr>
          </a:p>
        </p:txBody>
      </p:sp>
      <p:sp>
        <p:nvSpPr>
          <p:cNvPr id="8" name="Title 8"/>
          <p:cNvSpPr>
            <a:spLocks noGrp="1"/>
          </p:cNvSpPr>
          <p:nvPr>
            <p:ph type="ctrTitle"/>
          </p:nvPr>
        </p:nvSpPr>
        <p:spPr>
          <a:xfrm>
            <a:off x="474663" y="850900"/>
            <a:ext cx="5784850" cy="768350"/>
          </a:xfrm>
        </p:spPr>
        <p:txBody>
          <a:bodyPr>
            <a:normAutofit/>
          </a:bodyPr>
          <a:lstStyle/>
          <a:p>
            <a:pPr algn="l" eaLnBrk="1" hangingPunct="1"/>
            <a:r>
              <a:rPr lang="en-US" sz="3600" dirty="0" smtClean="0">
                <a:solidFill>
                  <a:schemeClr val="tx1"/>
                </a:solidFill>
                <a:latin typeface="Junction"/>
                <a:ea typeface="Junction"/>
                <a:cs typeface="Junction"/>
              </a:rPr>
              <a:t>9 tracks free download</a:t>
            </a:r>
          </a:p>
        </p:txBody>
      </p:sp>
      <p:sp>
        <p:nvSpPr>
          <p:cNvPr id="9" name="Parallelogram 8"/>
          <p:cNvSpPr/>
          <p:nvPr/>
        </p:nvSpPr>
        <p:spPr>
          <a:xfrm>
            <a:off x="-554038" y="1619250"/>
            <a:ext cx="6087413" cy="696912"/>
          </a:xfrm>
          <a:prstGeom prst="parallelogram">
            <a:avLst/>
          </a:prstGeom>
          <a:solidFill>
            <a:srgbClr val="EC008C"/>
          </a:solidFill>
          <a:ln>
            <a:solidFill>
              <a:srgbClr val="EC008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Junction"/>
            </a:endParaRPr>
          </a:p>
        </p:txBody>
      </p:sp>
      <p:sp>
        <p:nvSpPr>
          <p:cNvPr id="10" name="Title 8"/>
          <p:cNvSpPr txBox="1">
            <a:spLocks/>
          </p:cNvSpPr>
          <p:nvPr/>
        </p:nvSpPr>
        <p:spPr>
          <a:xfrm>
            <a:off x="474663" y="1538287"/>
            <a:ext cx="5058712" cy="76835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Junction"/>
                <a:ea typeface="Junction"/>
                <a:cs typeface="Junction"/>
              </a:rPr>
              <a:t>36 CC-licensed</a:t>
            </a:r>
            <a:r>
              <a:rPr kumimoji="0" lang="en-US" sz="3600" b="0" i="0" u="none" strike="noStrike" kern="1200" cap="none" spc="0" normalizeH="0" noProof="0" dirty="0" smtClean="0">
                <a:ln>
                  <a:noFill/>
                </a:ln>
                <a:solidFill>
                  <a:schemeClr val="tx1"/>
                </a:solidFill>
                <a:effectLst/>
                <a:uLnTx/>
                <a:uFillTx/>
                <a:latin typeface="Junction"/>
                <a:ea typeface="Junction"/>
                <a:cs typeface="Junction"/>
              </a:rPr>
              <a:t> tracks</a:t>
            </a:r>
            <a:endParaRPr kumimoji="0" lang="en-US" sz="3600" b="0" i="0" u="none" strike="noStrike" kern="1200" cap="none" spc="0" normalizeH="0" baseline="0" noProof="0" dirty="0" smtClean="0">
              <a:ln>
                <a:noFill/>
              </a:ln>
              <a:solidFill>
                <a:schemeClr val="tx1"/>
              </a:solidFill>
              <a:effectLst/>
              <a:uLnTx/>
              <a:uFillTx/>
              <a:latin typeface="Junction"/>
              <a:ea typeface="Junction"/>
              <a:cs typeface="Junction"/>
            </a:endParaRPr>
          </a:p>
        </p:txBody>
      </p:sp>
      <p:sp>
        <p:nvSpPr>
          <p:cNvPr id="11" name="Parallelogram 10"/>
          <p:cNvSpPr/>
          <p:nvPr/>
        </p:nvSpPr>
        <p:spPr>
          <a:xfrm>
            <a:off x="-554037" y="2297410"/>
            <a:ext cx="5413560" cy="696912"/>
          </a:xfrm>
          <a:prstGeom prst="parallelogram">
            <a:avLst/>
          </a:prstGeom>
          <a:solidFill>
            <a:srgbClr val="EC008C"/>
          </a:solidFill>
          <a:ln>
            <a:solidFill>
              <a:srgbClr val="EC008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Junction"/>
            </a:endParaRPr>
          </a:p>
        </p:txBody>
      </p:sp>
      <p:sp>
        <p:nvSpPr>
          <p:cNvPr id="13" name="Title 8"/>
          <p:cNvSpPr txBox="1">
            <a:spLocks/>
          </p:cNvSpPr>
          <p:nvPr/>
        </p:nvSpPr>
        <p:spPr>
          <a:xfrm>
            <a:off x="474663" y="2216447"/>
            <a:ext cx="4384859" cy="76835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Junction"/>
                <a:ea typeface="Junction"/>
                <a:cs typeface="Junction"/>
              </a:rPr>
              <a:t>5 payment options</a:t>
            </a:r>
          </a:p>
        </p:txBody>
      </p:sp>
      <p:sp>
        <p:nvSpPr>
          <p:cNvPr id="15" name="Parallelogram 14"/>
          <p:cNvSpPr/>
          <p:nvPr/>
        </p:nvSpPr>
        <p:spPr>
          <a:xfrm>
            <a:off x="-554037" y="2984797"/>
            <a:ext cx="6540968" cy="696912"/>
          </a:xfrm>
          <a:prstGeom prst="parallelogram">
            <a:avLst/>
          </a:prstGeom>
          <a:solidFill>
            <a:srgbClr val="EC008C"/>
          </a:solidFill>
          <a:ln>
            <a:solidFill>
              <a:srgbClr val="EC008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Junction"/>
            </a:endParaRPr>
          </a:p>
        </p:txBody>
      </p:sp>
      <p:sp>
        <p:nvSpPr>
          <p:cNvPr id="16" name="Title 8"/>
          <p:cNvSpPr txBox="1">
            <a:spLocks/>
          </p:cNvSpPr>
          <p:nvPr/>
        </p:nvSpPr>
        <p:spPr>
          <a:xfrm>
            <a:off x="474663" y="2903834"/>
            <a:ext cx="5343804" cy="76835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Junction"/>
                <a:ea typeface="Junction"/>
                <a:cs typeface="Junction"/>
              </a:rPr>
              <a:t>$300 ultra-deluxe pack </a:t>
            </a:r>
          </a:p>
        </p:txBody>
      </p:sp>
      <p:sp>
        <p:nvSpPr>
          <p:cNvPr id="17" name="Parallelogram 16"/>
          <p:cNvSpPr/>
          <p:nvPr/>
        </p:nvSpPr>
        <p:spPr>
          <a:xfrm>
            <a:off x="-554037" y="3669049"/>
            <a:ext cx="4856334" cy="696912"/>
          </a:xfrm>
          <a:prstGeom prst="parallelogram">
            <a:avLst/>
          </a:prstGeom>
          <a:solidFill>
            <a:srgbClr val="EC008C"/>
          </a:solidFill>
          <a:ln>
            <a:solidFill>
              <a:srgbClr val="EC008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Junction"/>
            </a:endParaRPr>
          </a:p>
        </p:txBody>
      </p:sp>
      <p:sp>
        <p:nvSpPr>
          <p:cNvPr id="18" name="Title 8"/>
          <p:cNvSpPr txBox="1">
            <a:spLocks/>
          </p:cNvSpPr>
          <p:nvPr/>
        </p:nvSpPr>
        <p:spPr>
          <a:xfrm>
            <a:off x="474663" y="3588086"/>
            <a:ext cx="3594377" cy="76835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Junction"/>
                <a:ea typeface="Junction"/>
                <a:cs typeface="Junction"/>
              </a:rPr>
              <a:t>2500</a:t>
            </a:r>
            <a:r>
              <a:rPr kumimoji="0" lang="en-US" sz="3600" b="0" i="0" u="none" strike="noStrike" kern="1200" cap="none" spc="0" normalizeH="0" noProof="0" dirty="0" smtClean="0">
                <a:ln>
                  <a:noFill/>
                </a:ln>
                <a:solidFill>
                  <a:schemeClr val="tx1"/>
                </a:solidFill>
                <a:effectLst/>
                <a:uLnTx/>
                <a:uFillTx/>
                <a:latin typeface="Junction"/>
                <a:ea typeface="Junction"/>
                <a:cs typeface="Junction"/>
              </a:rPr>
              <a:t> units only</a:t>
            </a:r>
            <a:endParaRPr kumimoji="0" lang="en-US" sz="3600" b="0" i="0" u="none" strike="noStrike" kern="1200" cap="none" spc="0" normalizeH="0" baseline="0" noProof="0" dirty="0" smtClean="0">
              <a:ln>
                <a:noFill/>
              </a:ln>
              <a:solidFill>
                <a:schemeClr val="tx1"/>
              </a:solidFill>
              <a:effectLst/>
              <a:uLnTx/>
              <a:uFillTx/>
              <a:latin typeface="Junction"/>
              <a:ea typeface="Junction"/>
              <a:cs typeface="Junction"/>
            </a:endParaRPr>
          </a:p>
        </p:txBody>
      </p:sp>
      <p:sp>
        <p:nvSpPr>
          <p:cNvPr id="19" name="Parallelogram 18"/>
          <p:cNvSpPr/>
          <p:nvPr/>
        </p:nvSpPr>
        <p:spPr>
          <a:xfrm>
            <a:off x="-554038" y="4295775"/>
            <a:ext cx="5776402" cy="696912"/>
          </a:xfrm>
          <a:prstGeom prst="parallelogram">
            <a:avLst/>
          </a:prstGeom>
          <a:solidFill>
            <a:srgbClr val="EC008C"/>
          </a:solidFill>
          <a:ln>
            <a:solidFill>
              <a:srgbClr val="EC008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Junction"/>
            </a:endParaRPr>
          </a:p>
        </p:txBody>
      </p:sp>
      <p:sp>
        <p:nvSpPr>
          <p:cNvPr id="20" name="Title 8"/>
          <p:cNvSpPr txBox="1">
            <a:spLocks/>
          </p:cNvSpPr>
          <p:nvPr/>
        </p:nvSpPr>
        <p:spPr>
          <a:xfrm>
            <a:off x="474662" y="4214812"/>
            <a:ext cx="4747702" cy="768350"/>
          </a:xfrm>
          <a:prstGeom prst="rect">
            <a:avLst/>
          </a:prstGeom>
        </p:spPr>
        <p:txBody>
          <a:bodyPr vert="horz" lIns="91440" tIns="45720" rIns="91440" bIns="45720" rtlCol="0" anchor="ctr">
            <a:no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Junction"/>
                <a:ea typeface="Junction"/>
                <a:cs typeface="Junction"/>
              </a:rPr>
              <a:t>sold out in 30 hours</a:t>
            </a:r>
          </a:p>
        </p:txBody>
      </p:sp>
      <p:sp>
        <p:nvSpPr>
          <p:cNvPr id="22" name="Parallelogram 21"/>
          <p:cNvSpPr/>
          <p:nvPr/>
        </p:nvSpPr>
        <p:spPr>
          <a:xfrm>
            <a:off x="-554037" y="4983162"/>
            <a:ext cx="6372504" cy="696912"/>
          </a:xfrm>
          <a:prstGeom prst="parallelogram">
            <a:avLst/>
          </a:prstGeom>
          <a:solidFill>
            <a:srgbClr val="EC008C"/>
          </a:solidFill>
          <a:ln>
            <a:solidFill>
              <a:srgbClr val="EC008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Junction"/>
            </a:endParaRPr>
          </a:p>
        </p:txBody>
      </p:sp>
      <p:sp>
        <p:nvSpPr>
          <p:cNvPr id="23" name="Title 8"/>
          <p:cNvSpPr txBox="1">
            <a:spLocks/>
          </p:cNvSpPr>
          <p:nvPr/>
        </p:nvSpPr>
        <p:spPr>
          <a:xfrm>
            <a:off x="474663" y="4902199"/>
            <a:ext cx="5343804" cy="768350"/>
          </a:xfrm>
          <a:prstGeom prst="rect">
            <a:avLst/>
          </a:prstGeom>
        </p:spPr>
        <p:txBody>
          <a:bodyPr vert="horz" lIns="91440" tIns="45720" rIns="91440" bIns="45720" rtlCol="0" anchor="ctr">
            <a:no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Junction"/>
                <a:ea typeface="Junction"/>
                <a:cs typeface="Junction"/>
              </a:rPr>
              <a:t>800</a:t>
            </a:r>
            <a:r>
              <a:rPr kumimoji="0" lang="en-US" sz="3600" b="0" i="0" u="none" strike="noStrike" kern="1200" cap="none" spc="0" normalizeH="0" noProof="0" dirty="0" smtClean="0">
                <a:ln>
                  <a:noFill/>
                </a:ln>
                <a:solidFill>
                  <a:schemeClr val="tx1"/>
                </a:solidFill>
                <a:effectLst/>
                <a:uLnTx/>
                <a:uFillTx/>
                <a:latin typeface="Junction"/>
                <a:ea typeface="Junction"/>
                <a:cs typeface="Junction"/>
              </a:rPr>
              <a:t> 000+ transactions</a:t>
            </a:r>
            <a:endParaRPr kumimoji="0" lang="en-US" sz="3600" b="0" i="0" u="none" strike="noStrike" kern="1200" cap="none" spc="0" normalizeH="0" baseline="0" noProof="0" dirty="0" smtClean="0">
              <a:ln>
                <a:noFill/>
              </a:ln>
              <a:solidFill>
                <a:schemeClr val="tx1"/>
              </a:solidFill>
              <a:effectLst/>
              <a:uLnTx/>
              <a:uFillTx/>
              <a:latin typeface="Junction"/>
              <a:ea typeface="Junction"/>
              <a:cs typeface="Junction"/>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44066" name="Picture 8" descr="ghosts-i-iv.jpg"/>
          <p:cNvPicPr>
            <a:picLocks noChangeAspect="1"/>
          </p:cNvPicPr>
          <p:nvPr/>
        </p:nvPicPr>
        <p:blipFill>
          <a:blip r:embed="rId3">
            <a:grayscl/>
          </a:blip>
          <a:srcRect/>
          <a:stretch>
            <a:fillRect/>
          </a:stretch>
        </p:blipFill>
        <p:spPr bwMode="auto">
          <a:xfrm>
            <a:off x="0" y="-2284413"/>
            <a:ext cx="9144000" cy="9144001"/>
          </a:xfrm>
          <a:prstGeom prst="rect">
            <a:avLst/>
          </a:prstGeom>
          <a:noFill/>
          <a:ln w="9525">
            <a:noFill/>
            <a:miter lim="800000"/>
            <a:headEnd/>
            <a:tailEnd/>
          </a:ln>
        </p:spPr>
      </p:pic>
      <p:sp>
        <p:nvSpPr>
          <p:cNvPr id="12" name="Parallelogram 11"/>
          <p:cNvSpPr/>
          <p:nvPr/>
        </p:nvSpPr>
        <p:spPr>
          <a:xfrm>
            <a:off x="303212" y="6557963"/>
            <a:ext cx="4919153" cy="377825"/>
          </a:xfrm>
          <a:prstGeom prst="parallelogram">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Junction"/>
            </a:endParaRPr>
          </a:p>
        </p:txBody>
      </p:sp>
      <p:pic>
        <p:nvPicPr>
          <p:cNvPr id="344068" name="Picture 11" descr="image-by-nc-sa-licence-notice.png"/>
          <p:cNvPicPr>
            <a:picLocks noChangeAspect="1"/>
          </p:cNvPicPr>
          <p:nvPr/>
        </p:nvPicPr>
        <p:blipFill>
          <a:blip r:embed="rId4"/>
          <a:srcRect/>
          <a:stretch>
            <a:fillRect/>
          </a:stretch>
        </p:blipFill>
        <p:spPr bwMode="auto">
          <a:xfrm>
            <a:off x="441325" y="6605588"/>
            <a:ext cx="738188" cy="157162"/>
          </a:xfrm>
          <a:prstGeom prst="rect">
            <a:avLst/>
          </a:prstGeom>
          <a:noFill/>
          <a:ln w="9525">
            <a:noFill/>
            <a:miter lim="800000"/>
            <a:headEnd/>
            <a:tailEnd/>
          </a:ln>
        </p:spPr>
      </p:pic>
      <p:sp>
        <p:nvSpPr>
          <p:cNvPr id="14" name="Rectangle 13"/>
          <p:cNvSpPr/>
          <p:nvPr/>
        </p:nvSpPr>
        <p:spPr>
          <a:xfrm>
            <a:off x="1179513" y="6575425"/>
            <a:ext cx="7964487" cy="2286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defRPr/>
            </a:pPr>
            <a:r>
              <a:rPr lang="en-US" sz="800" b="1" dirty="0">
                <a:solidFill>
                  <a:srgbClr val="FFFFFF"/>
                </a:solidFill>
                <a:latin typeface="Junction"/>
                <a:ea typeface="Junction"/>
                <a:cs typeface="Junction"/>
              </a:rPr>
              <a:t>United States 2.0</a:t>
            </a:r>
            <a:r>
              <a:rPr lang="en-US" sz="800" dirty="0">
                <a:solidFill>
                  <a:srgbClr val="FFFFFF"/>
                </a:solidFill>
                <a:latin typeface="Junction"/>
                <a:ea typeface="Junction"/>
                <a:cs typeface="Junction"/>
              </a:rPr>
              <a:t>    </a:t>
            </a:r>
            <a:r>
              <a:rPr lang="en-US" sz="800" i="1" dirty="0">
                <a:solidFill>
                  <a:srgbClr val="FFFFFF"/>
                </a:solidFill>
                <a:latin typeface="Junction"/>
                <a:ea typeface="Junction"/>
                <a:cs typeface="Junction"/>
              </a:rPr>
              <a:t>Ghosts I-Iv </a:t>
            </a:r>
            <a:r>
              <a:rPr lang="en-US" sz="800" dirty="0">
                <a:solidFill>
                  <a:srgbClr val="FFFFFF"/>
                </a:solidFill>
                <a:latin typeface="Junction"/>
                <a:ea typeface="Junction"/>
                <a:cs typeface="Junction"/>
              </a:rPr>
              <a:t>(cover) by </a:t>
            </a:r>
            <a:r>
              <a:rPr lang="en-US" sz="800" dirty="0">
                <a:solidFill>
                  <a:srgbClr val="FFFFFF"/>
                </a:solidFill>
                <a:latin typeface="Junction"/>
                <a:ea typeface="ＭＳ Ｐゴシック" pitchFamily="32" charset="-128"/>
                <a:cs typeface="ＭＳ Ｐゴシック" pitchFamily="32" charset="-128"/>
              </a:rPr>
              <a:t>Nine Inch Nails</a:t>
            </a:r>
            <a:r>
              <a:rPr lang="en-US" sz="800" dirty="0">
                <a:solidFill>
                  <a:srgbClr val="FFFFFF"/>
                </a:solidFill>
                <a:latin typeface="Junction"/>
                <a:ea typeface="Junction"/>
                <a:cs typeface="Junction"/>
              </a:rPr>
              <a:t>, http://</a:t>
            </a:r>
            <a:r>
              <a:rPr lang="en-US" sz="800" dirty="0" err="1">
                <a:solidFill>
                  <a:srgbClr val="FFFFFF"/>
                </a:solidFill>
                <a:latin typeface="Junction"/>
                <a:ea typeface="Junction"/>
                <a:cs typeface="Junction"/>
              </a:rPr>
              <a:t>ghosts.nin.com</a:t>
            </a:r>
            <a:endParaRPr lang="en-US" sz="800" dirty="0">
              <a:solidFill>
                <a:srgbClr val="FFFFFF"/>
              </a:solidFill>
              <a:latin typeface="Junction"/>
              <a:ea typeface="Junction"/>
              <a:cs typeface="Junction"/>
            </a:endParaRPr>
          </a:p>
        </p:txBody>
      </p:sp>
      <p:sp>
        <p:nvSpPr>
          <p:cNvPr id="7" name="Parallelogram 6"/>
          <p:cNvSpPr/>
          <p:nvPr/>
        </p:nvSpPr>
        <p:spPr>
          <a:xfrm>
            <a:off x="-554038" y="931863"/>
            <a:ext cx="6813551" cy="696912"/>
          </a:xfrm>
          <a:prstGeom prst="parallelogram">
            <a:avLst/>
          </a:prstGeom>
          <a:solidFill>
            <a:srgbClr val="EC008C"/>
          </a:solidFill>
          <a:ln>
            <a:solidFill>
              <a:srgbClr val="EC008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Junction"/>
            </a:endParaRPr>
          </a:p>
        </p:txBody>
      </p:sp>
      <p:sp>
        <p:nvSpPr>
          <p:cNvPr id="8" name="Title 8"/>
          <p:cNvSpPr>
            <a:spLocks noGrp="1"/>
          </p:cNvSpPr>
          <p:nvPr>
            <p:ph type="ctrTitle"/>
          </p:nvPr>
        </p:nvSpPr>
        <p:spPr>
          <a:xfrm>
            <a:off x="474663" y="850900"/>
            <a:ext cx="5784850" cy="768350"/>
          </a:xfrm>
        </p:spPr>
        <p:txBody>
          <a:bodyPr>
            <a:normAutofit/>
          </a:bodyPr>
          <a:lstStyle/>
          <a:p>
            <a:pPr algn="l" eaLnBrk="1" hangingPunct="1"/>
            <a:r>
              <a:rPr lang="en-US" sz="3600" dirty="0" smtClean="0">
                <a:solidFill>
                  <a:schemeClr val="tx1"/>
                </a:solidFill>
                <a:latin typeface="Junction"/>
                <a:ea typeface="Junction"/>
                <a:cs typeface="Junction"/>
              </a:rPr>
              <a:t>9 tracks free download</a:t>
            </a:r>
          </a:p>
        </p:txBody>
      </p:sp>
      <p:sp>
        <p:nvSpPr>
          <p:cNvPr id="9" name="Parallelogram 8"/>
          <p:cNvSpPr/>
          <p:nvPr/>
        </p:nvSpPr>
        <p:spPr>
          <a:xfrm>
            <a:off x="-554038" y="1619250"/>
            <a:ext cx="6087413" cy="696912"/>
          </a:xfrm>
          <a:prstGeom prst="parallelogram">
            <a:avLst/>
          </a:prstGeom>
          <a:solidFill>
            <a:srgbClr val="EC008C"/>
          </a:solidFill>
          <a:ln>
            <a:solidFill>
              <a:srgbClr val="EC008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Junction"/>
            </a:endParaRPr>
          </a:p>
        </p:txBody>
      </p:sp>
      <p:sp>
        <p:nvSpPr>
          <p:cNvPr id="10" name="Title 8"/>
          <p:cNvSpPr txBox="1">
            <a:spLocks/>
          </p:cNvSpPr>
          <p:nvPr/>
        </p:nvSpPr>
        <p:spPr>
          <a:xfrm>
            <a:off x="474663" y="1538287"/>
            <a:ext cx="5058712" cy="76835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Junction"/>
                <a:ea typeface="Junction"/>
                <a:cs typeface="Junction"/>
              </a:rPr>
              <a:t>36 CC-licensed</a:t>
            </a:r>
            <a:r>
              <a:rPr kumimoji="0" lang="en-US" sz="3600" b="0" i="0" u="none" strike="noStrike" kern="1200" cap="none" spc="0" normalizeH="0" noProof="0" dirty="0" smtClean="0">
                <a:ln>
                  <a:noFill/>
                </a:ln>
                <a:solidFill>
                  <a:schemeClr val="tx1"/>
                </a:solidFill>
                <a:effectLst/>
                <a:uLnTx/>
                <a:uFillTx/>
                <a:latin typeface="Junction"/>
                <a:ea typeface="Junction"/>
                <a:cs typeface="Junction"/>
              </a:rPr>
              <a:t> tracks</a:t>
            </a:r>
            <a:endParaRPr kumimoji="0" lang="en-US" sz="3600" b="0" i="0" u="none" strike="noStrike" kern="1200" cap="none" spc="0" normalizeH="0" baseline="0" noProof="0" dirty="0" smtClean="0">
              <a:ln>
                <a:noFill/>
              </a:ln>
              <a:solidFill>
                <a:schemeClr val="tx1"/>
              </a:solidFill>
              <a:effectLst/>
              <a:uLnTx/>
              <a:uFillTx/>
              <a:latin typeface="Junction"/>
              <a:ea typeface="Junction"/>
              <a:cs typeface="Junction"/>
            </a:endParaRPr>
          </a:p>
        </p:txBody>
      </p:sp>
      <p:sp>
        <p:nvSpPr>
          <p:cNvPr id="11" name="Parallelogram 10"/>
          <p:cNvSpPr/>
          <p:nvPr/>
        </p:nvSpPr>
        <p:spPr>
          <a:xfrm>
            <a:off x="-554037" y="2297410"/>
            <a:ext cx="5413560" cy="696912"/>
          </a:xfrm>
          <a:prstGeom prst="parallelogram">
            <a:avLst/>
          </a:prstGeom>
          <a:solidFill>
            <a:srgbClr val="EC008C"/>
          </a:solidFill>
          <a:ln>
            <a:solidFill>
              <a:srgbClr val="EC008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Junction"/>
            </a:endParaRPr>
          </a:p>
        </p:txBody>
      </p:sp>
      <p:sp>
        <p:nvSpPr>
          <p:cNvPr id="13" name="Title 8"/>
          <p:cNvSpPr txBox="1">
            <a:spLocks/>
          </p:cNvSpPr>
          <p:nvPr/>
        </p:nvSpPr>
        <p:spPr>
          <a:xfrm>
            <a:off x="474663" y="2216447"/>
            <a:ext cx="4384859" cy="76835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Junction"/>
                <a:ea typeface="Junction"/>
                <a:cs typeface="Junction"/>
              </a:rPr>
              <a:t>5 payment options</a:t>
            </a:r>
          </a:p>
        </p:txBody>
      </p:sp>
      <p:sp>
        <p:nvSpPr>
          <p:cNvPr id="15" name="Parallelogram 14"/>
          <p:cNvSpPr/>
          <p:nvPr/>
        </p:nvSpPr>
        <p:spPr>
          <a:xfrm>
            <a:off x="-554037" y="2984797"/>
            <a:ext cx="6540968" cy="696912"/>
          </a:xfrm>
          <a:prstGeom prst="parallelogram">
            <a:avLst/>
          </a:prstGeom>
          <a:solidFill>
            <a:srgbClr val="EC008C"/>
          </a:solidFill>
          <a:ln>
            <a:solidFill>
              <a:srgbClr val="EC008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Junction"/>
            </a:endParaRPr>
          </a:p>
        </p:txBody>
      </p:sp>
      <p:sp>
        <p:nvSpPr>
          <p:cNvPr id="16" name="Title 8"/>
          <p:cNvSpPr txBox="1">
            <a:spLocks/>
          </p:cNvSpPr>
          <p:nvPr/>
        </p:nvSpPr>
        <p:spPr>
          <a:xfrm>
            <a:off x="474663" y="2903834"/>
            <a:ext cx="5343804" cy="76835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Junction"/>
                <a:ea typeface="Junction"/>
                <a:cs typeface="Junction"/>
              </a:rPr>
              <a:t>$300 ultra-deluxe pack </a:t>
            </a:r>
          </a:p>
        </p:txBody>
      </p:sp>
      <p:sp>
        <p:nvSpPr>
          <p:cNvPr id="17" name="Parallelogram 16"/>
          <p:cNvSpPr/>
          <p:nvPr/>
        </p:nvSpPr>
        <p:spPr>
          <a:xfrm>
            <a:off x="-554037" y="3669049"/>
            <a:ext cx="4856334" cy="696912"/>
          </a:xfrm>
          <a:prstGeom prst="parallelogram">
            <a:avLst/>
          </a:prstGeom>
          <a:solidFill>
            <a:srgbClr val="EC008C"/>
          </a:solidFill>
          <a:ln>
            <a:solidFill>
              <a:srgbClr val="EC008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Junction"/>
            </a:endParaRPr>
          </a:p>
        </p:txBody>
      </p:sp>
      <p:sp>
        <p:nvSpPr>
          <p:cNvPr id="18" name="Title 8"/>
          <p:cNvSpPr txBox="1">
            <a:spLocks/>
          </p:cNvSpPr>
          <p:nvPr/>
        </p:nvSpPr>
        <p:spPr>
          <a:xfrm>
            <a:off x="474663" y="3588086"/>
            <a:ext cx="3594377" cy="76835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Junction"/>
                <a:ea typeface="Junction"/>
                <a:cs typeface="Junction"/>
              </a:rPr>
              <a:t>2500</a:t>
            </a:r>
            <a:r>
              <a:rPr kumimoji="0" lang="en-US" sz="3600" b="0" i="0" u="none" strike="noStrike" kern="1200" cap="none" spc="0" normalizeH="0" noProof="0" dirty="0" smtClean="0">
                <a:ln>
                  <a:noFill/>
                </a:ln>
                <a:solidFill>
                  <a:schemeClr val="tx1"/>
                </a:solidFill>
                <a:effectLst/>
                <a:uLnTx/>
                <a:uFillTx/>
                <a:latin typeface="Junction"/>
                <a:ea typeface="Junction"/>
                <a:cs typeface="Junction"/>
              </a:rPr>
              <a:t> units only</a:t>
            </a:r>
            <a:endParaRPr kumimoji="0" lang="en-US" sz="3600" b="0" i="0" u="none" strike="noStrike" kern="1200" cap="none" spc="0" normalizeH="0" baseline="0" noProof="0" dirty="0" smtClean="0">
              <a:ln>
                <a:noFill/>
              </a:ln>
              <a:solidFill>
                <a:schemeClr val="tx1"/>
              </a:solidFill>
              <a:effectLst/>
              <a:uLnTx/>
              <a:uFillTx/>
              <a:latin typeface="Junction"/>
              <a:ea typeface="Junction"/>
              <a:cs typeface="Junction"/>
            </a:endParaRPr>
          </a:p>
        </p:txBody>
      </p:sp>
      <p:sp>
        <p:nvSpPr>
          <p:cNvPr id="19" name="Parallelogram 18"/>
          <p:cNvSpPr/>
          <p:nvPr/>
        </p:nvSpPr>
        <p:spPr>
          <a:xfrm>
            <a:off x="-554038" y="4295775"/>
            <a:ext cx="5776402" cy="696912"/>
          </a:xfrm>
          <a:prstGeom prst="parallelogram">
            <a:avLst/>
          </a:prstGeom>
          <a:solidFill>
            <a:srgbClr val="EC008C"/>
          </a:solidFill>
          <a:ln>
            <a:solidFill>
              <a:srgbClr val="EC008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Junction"/>
            </a:endParaRPr>
          </a:p>
        </p:txBody>
      </p:sp>
      <p:sp>
        <p:nvSpPr>
          <p:cNvPr id="20" name="Title 8"/>
          <p:cNvSpPr txBox="1">
            <a:spLocks/>
          </p:cNvSpPr>
          <p:nvPr/>
        </p:nvSpPr>
        <p:spPr>
          <a:xfrm>
            <a:off x="474662" y="4214812"/>
            <a:ext cx="4747702" cy="768350"/>
          </a:xfrm>
          <a:prstGeom prst="rect">
            <a:avLst/>
          </a:prstGeom>
        </p:spPr>
        <p:txBody>
          <a:bodyPr vert="horz" lIns="91440" tIns="45720" rIns="91440" bIns="45720" rtlCol="0" anchor="ctr">
            <a:no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Junction"/>
                <a:ea typeface="Junction"/>
                <a:cs typeface="Junction"/>
              </a:rPr>
              <a:t>sold out in 30 hours</a:t>
            </a:r>
          </a:p>
        </p:txBody>
      </p:sp>
      <p:sp>
        <p:nvSpPr>
          <p:cNvPr id="22" name="Parallelogram 21"/>
          <p:cNvSpPr/>
          <p:nvPr/>
        </p:nvSpPr>
        <p:spPr>
          <a:xfrm>
            <a:off x="-554037" y="4983162"/>
            <a:ext cx="6372504" cy="696912"/>
          </a:xfrm>
          <a:prstGeom prst="parallelogram">
            <a:avLst/>
          </a:prstGeom>
          <a:solidFill>
            <a:srgbClr val="EC008C"/>
          </a:solidFill>
          <a:ln>
            <a:solidFill>
              <a:srgbClr val="EC008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Junction"/>
            </a:endParaRPr>
          </a:p>
        </p:txBody>
      </p:sp>
      <p:sp>
        <p:nvSpPr>
          <p:cNvPr id="23" name="Title 8"/>
          <p:cNvSpPr txBox="1">
            <a:spLocks/>
          </p:cNvSpPr>
          <p:nvPr/>
        </p:nvSpPr>
        <p:spPr>
          <a:xfrm>
            <a:off x="474663" y="4902199"/>
            <a:ext cx="5343804" cy="768350"/>
          </a:xfrm>
          <a:prstGeom prst="rect">
            <a:avLst/>
          </a:prstGeom>
        </p:spPr>
        <p:txBody>
          <a:bodyPr vert="horz" lIns="91440" tIns="45720" rIns="91440" bIns="45720" rtlCol="0" anchor="ctr">
            <a:no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Junction"/>
                <a:ea typeface="Junction"/>
                <a:cs typeface="Junction"/>
              </a:rPr>
              <a:t>800</a:t>
            </a:r>
            <a:r>
              <a:rPr kumimoji="0" lang="en-US" sz="3600" b="0" i="0" u="none" strike="noStrike" kern="1200" cap="none" spc="0" normalizeH="0" noProof="0" dirty="0" smtClean="0">
                <a:ln>
                  <a:noFill/>
                </a:ln>
                <a:solidFill>
                  <a:schemeClr val="tx1"/>
                </a:solidFill>
                <a:effectLst/>
                <a:uLnTx/>
                <a:uFillTx/>
                <a:latin typeface="Junction"/>
                <a:ea typeface="Junction"/>
                <a:cs typeface="Junction"/>
              </a:rPr>
              <a:t> 000+ transactions</a:t>
            </a:r>
            <a:endParaRPr kumimoji="0" lang="en-US" sz="3600" b="0" i="0" u="none" strike="noStrike" kern="1200" cap="none" spc="0" normalizeH="0" baseline="0" noProof="0" dirty="0" smtClean="0">
              <a:ln>
                <a:noFill/>
              </a:ln>
              <a:solidFill>
                <a:schemeClr val="tx1"/>
              </a:solidFill>
              <a:effectLst/>
              <a:uLnTx/>
              <a:uFillTx/>
              <a:latin typeface="Junction"/>
              <a:ea typeface="Junction"/>
              <a:cs typeface="Junction"/>
            </a:endParaRPr>
          </a:p>
        </p:txBody>
      </p:sp>
      <p:sp>
        <p:nvSpPr>
          <p:cNvPr id="21" name="Parallelogram 20"/>
          <p:cNvSpPr/>
          <p:nvPr/>
        </p:nvSpPr>
        <p:spPr>
          <a:xfrm>
            <a:off x="-554037" y="5677344"/>
            <a:ext cx="3511265" cy="696912"/>
          </a:xfrm>
          <a:prstGeom prst="parallelogram">
            <a:avLst/>
          </a:prstGeom>
          <a:solidFill>
            <a:srgbClr val="EC008C"/>
          </a:solidFill>
          <a:ln>
            <a:solidFill>
              <a:srgbClr val="EC008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Junction"/>
            </a:endParaRPr>
          </a:p>
        </p:txBody>
      </p:sp>
      <p:sp>
        <p:nvSpPr>
          <p:cNvPr id="24" name="Title 8"/>
          <p:cNvSpPr txBox="1">
            <a:spLocks/>
          </p:cNvSpPr>
          <p:nvPr/>
        </p:nvSpPr>
        <p:spPr>
          <a:xfrm>
            <a:off x="474664" y="5596381"/>
            <a:ext cx="2334240" cy="76835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Junction"/>
                <a:ea typeface="Junction"/>
                <a:cs typeface="Junction"/>
              </a:rPr>
              <a:t>2 months</a:t>
            </a:r>
          </a:p>
        </p:txBody>
      </p:sp>
      <p:sp>
        <p:nvSpPr>
          <p:cNvPr id="25" name="Title 1"/>
          <p:cNvSpPr txBox="1">
            <a:spLocks/>
          </p:cNvSpPr>
          <p:nvPr/>
        </p:nvSpPr>
        <p:spPr bwMode="auto">
          <a:xfrm>
            <a:off x="2957228" y="5348796"/>
            <a:ext cx="5212255" cy="1470025"/>
          </a:xfrm>
          <a:prstGeom prst="rect">
            <a:avLst/>
          </a:prstGeom>
          <a:noFill/>
          <a:ln w="9525">
            <a:noFill/>
            <a:miter lim="800000"/>
            <a:headEnd/>
            <a:tailEnd/>
          </a:ln>
        </p:spPr>
        <p:txBody>
          <a:bodyPr anchor="ctr">
            <a:prstTxWarp prst="textNoShape">
              <a:avLst/>
            </a:prstTxWarp>
          </a:bodyPr>
          <a:lstStyle/>
          <a:p>
            <a:r>
              <a:rPr lang="en-US" sz="6600" dirty="0" smtClean="0">
                <a:solidFill>
                  <a:srgbClr val="D42585"/>
                </a:solidFill>
                <a:latin typeface="Junction"/>
                <a:ea typeface="Junction"/>
                <a:cs typeface="Junction"/>
              </a:rPr>
              <a:t>$1.6 million+</a:t>
            </a:r>
            <a:endParaRPr lang="en-US" sz="6600" dirty="0">
              <a:solidFill>
                <a:srgbClr val="D42585"/>
              </a:solidFill>
              <a:latin typeface="Junction"/>
              <a:ea typeface="Junction"/>
              <a:cs typeface="Junction"/>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2642" name="Picture 5"/>
          <p:cNvPicPr>
            <a:picLocks noChangeAspect="1"/>
          </p:cNvPicPr>
          <p:nvPr/>
        </p:nvPicPr>
        <p:blipFill>
          <a:blip r:embed="rId3"/>
          <a:srcRect/>
          <a:stretch>
            <a:fillRect/>
          </a:stretch>
        </p:blipFill>
        <p:spPr bwMode="auto">
          <a:xfrm>
            <a:off x="0" y="0"/>
            <a:ext cx="9144000" cy="6858000"/>
          </a:xfrm>
          <a:prstGeom prst="rect">
            <a:avLst/>
          </a:prstGeom>
          <a:noFill/>
          <a:ln w="9525">
            <a:noFill/>
            <a:miter lim="800000"/>
            <a:headEnd/>
            <a:tailEnd/>
          </a:ln>
        </p:spPr>
      </p:pic>
      <p:sp>
        <p:nvSpPr>
          <p:cNvPr id="7" name="Parallelogram 6"/>
          <p:cNvSpPr/>
          <p:nvPr/>
        </p:nvSpPr>
        <p:spPr>
          <a:xfrm>
            <a:off x="303213" y="6557963"/>
            <a:ext cx="4843462" cy="377825"/>
          </a:xfrm>
          <a:prstGeom prst="parallelogram">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12644" name="Picture 6" descr="white-by-licence-notification.png"/>
          <p:cNvPicPr>
            <a:picLocks noChangeAspect="1"/>
          </p:cNvPicPr>
          <p:nvPr/>
        </p:nvPicPr>
        <p:blipFill>
          <a:blip r:embed="rId4"/>
          <a:srcRect/>
          <a:stretch>
            <a:fillRect/>
          </a:stretch>
        </p:blipFill>
        <p:spPr bwMode="auto">
          <a:xfrm>
            <a:off x="441325" y="6605588"/>
            <a:ext cx="400050" cy="165100"/>
          </a:xfrm>
          <a:prstGeom prst="rect">
            <a:avLst/>
          </a:prstGeom>
          <a:noFill/>
          <a:ln w="9525">
            <a:noFill/>
            <a:miter lim="800000"/>
            <a:headEnd/>
            <a:tailEnd/>
          </a:ln>
        </p:spPr>
      </p:pic>
      <p:sp>
        <p:nvSpPr>
          <p:cNvPr id="10" name="Rectangle 9"/>
          <p:cNvSpPr>
            <a:spLocks noChangeArrowheads="1"/>
          </p:cNvSpPr>
          <p:nvPr/>
        </p:nvSpPr>
        <p:spPr bwMode="auto">
          <a:xfrm>
            <a:off x="768350" y="6575425"/>
            <a:ext cx="8375650" cy="228600"/>
          </a:xfrm>
          <a:prstGeom prst="rect">
            <a:avLst/>
          </a:prstGeom>
          <a:noFill/>
          <a:ln w="9525">
            <a:noFill/>
            <a:miter lim="800000"/>
            <a:headEnd/>
            <a:tailEnd/>
          </a:ln>
          <a:effectLst>
            <a:outerShdw dist="23000" dir="5400000" rotWithShape="0">
              <a:srgbClr val="808080">
                <a:alpha val="34999"/>
              </a:srgbClr>
            </a:outerShdw>
          </a:effectLst>
        </p:spPr>
        <p:txBody>
          <a:bodyPr anchor="ctr"/>
          <a:lstStyle/>
          <a:p>
            <a:pPr>
              <a:defRPr/>
            </a:pPr>
            <a:r>
              <a:rPr lang="en-US" sz="800" b="1">
                <a:latin typeface="Puritan 2.0 Regular" pitchFamily="30" charset="0"/>
                <a:ea typeface="Puritan 2.0 Regular" pitchFamily="30" charset="0"/>
                <a:cs typeface="Puritan 2.0 Regular" pitchFamily="30" charset="0"/>
              </a:rPr>
              <a:t>Generic 2.0</a:t>
            </a:r>
            <a:r>
              <a:rPr lang="en-US" sz="800">
                <a:latin typeface="Puritan 2.0 Regular" pitchFamily="30" charset="0"/>
                <a:ea typeface="Puritan 2.0 Regular" pitchFamily="30" charset="0"/>
                <a:cs typeface="Puritan 2.0 Regular" pitchFamily="30" charset="0"/>
              </a:rPr>
              <a:t>    </a:t>
            </a:r>
            <a:r>
              <a:rPr lang="en-US" sz="800" i="1">
                <a:solidFill>
                  <a:srgbClr val="FFFFFF"/>
                </a:solidFill>
                <a:latin typeface="Puritan 2.0 Regular" pitchFamily="30" charset="0"/>
                <a:ea typeface="Puritan 2.0 Regular" pitchFamily="30" charset="0"/>
                <a:cs typeface="Puritan 2.0 Regular" pitchFamily="30" charset="0"/>
              </a:rPr>
              <a:t>Hollywood Blvd 03.04.2007 </a:t>
            </a:r>
            <a:r>
              <a:rPr lang="en-US" sz="800">
                <a:solidFill>
                  <a:srgbClr val="FFFFFF"/>
                </a:solidFill>
                <a:latin typeface="Puritan 2.0 Regular" pitchFamily="30" charset="0"/>
                <a:ea typeface="Puritan 2.0 Regular" pitchFamily="30" charset="0"/>
                <a:cs typeface="Puritan 2.0 Regular" pitchFamily="30" charset="0"/>
              </a:rPr>
              <a:t>by bossco, http://flickr.com/photos/bossco/411694842</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3666" name="Picture 7"/>
          <p:cNvPicPr>
            <a:picLocks noChangeAspect="1"/>
          </p:cNvPicPr>
          <p:nvPr/>
        </p:nvPicPr>
        <p:blipFill>
          <a:blip r:embed="rId3"/>
          <a:srcRect/>
          <a:stretch>
            <a:fillRect/>
          </a:stretch>
        </p:blipFill>
        <p:spPr bwMode="auto">
          <a:xfrm>
            <a:off x="1824711" y="-2887"/>
            <a:ext cx="5812607" cy="822308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6738" name="Picture 2"/>
          <p:cNvPicPr>
            <a:picLocks noChangeAspect="1"/>
          </p:cNvPicPr>
          <p:nvPr/>
        </p:nvPicPr>
        <p:blipFill>
          <a:blip r:embed="rId3"/>
          <a:srcRect/>
          <a:stretch>
            <a:fillRect/>
          </a:stretch>
        </p:blipFill>
        <p:spPr bwMode="auto">
          <a:xfrm>
            <a:off x="1333992" y="0"/>
            <a:ext cx="6276193" cy="929871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0" y="-1874252"/>
            <a:ext cx="9144000" cy="12192000"/>
          </a:xfrm>
          <a:prstGeom prst="rect">
            <a:avLst/>
          </a:prstGeom>
        </p:spPr>
      </p:pic>
      <p:sp>
        <p:nvSpPr>
          <p:cNvPr id="7" name="Parallelogram 6"/>
          <p:cNvSpPr/>
          <p:nvPr/>
        </p:nvSpPr>
        <p:spPr>
          <a:xfrm>
            <a:off x="303212" y="6557963"/>
            <a:ext cx="4469313" cy="377825"/>
          </a:xfrm>
          <a:prstGeom prst="parallelogram">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Junction"/>
            </a:endParaRPr>
          </a:p>
        </p:txBody>
      </p:sp>
      <p:pic>
        <p:nvPicPr>
          <p:cNvPr id="313348" name="Picture 6" descr="white-by-licence-notification.png"/>
          <p:cNvPicPr>
            <a:picLocks noChangeAspect="1"/>
          </p:cNvPicPr>
          <p:nvPr/>
        </p:nvPicPr>
        <p:blipFill>
          <a:blip r:embed="rId4"/>
          <a:srcRect/>
          <a:stretch>
            <a:fillRect/>
          </a:stretch>
        </p:blipFill>
        <p:spPr bwMode="auto">
          <a:xfrm>
            <a:off x="441325" y="6605588"/>
            <a:ext cx="400050" cy="165100"/>
          </a:xfrm>
          <a:prstGeom prst="rect">
            <a:avLst/>
          </a:prstGeom>
          <a:noFill/>
          <a:ln w="9525">
            <a:noFill/>
            <a:miter lim="800000"/>
            <a:headEnd/>
            <a:tailEnd/>
          </a:ln>
        </p:spPr>
      </p:pic>
      <p:sp>
        <p:nvSpPr>
          <p:cNvPr id="10" name="Rectangle 9"/>
          <p:cNvSpPr/>
          <p:nvPr/>
        </p:nvSpPr>
        <p:spPr>
          <a:xfrm>
            <a:off x="768350" y="6575425"/>
            <a:ext cx="8375650" cy="2286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defRPr/>
            </a:pPr>
            <a:r>
              <a:rPr lang="en-US" sz="800" b="1" dirty="0">
                <a:solidFill>
                  <a:schemeClr val="bg1"/>
                </a:solidFill>
                <a:latin typeface="Junction"/>
                <a:ea typeface="Junction"/>
                <a:cs typeface="Junction"/>
              </a:rPr>
              <a:t>Generic 2.0</a:t>
            </a:r>
            <a:r>
              <a:rPr lang="en-US" sz="800" dirty="0">
                <a:solidFill>
                  <a:schemeClr val="bg1"/>
                </a:solidFill>
                <a:latin typeface="Junction"/>
                <a:ea typeface="Junction"/>
                <a:cs typeface="Junction"/>
              </a:rPr>
              <a:t>   </a:t>
            </a:r>
            <a:r>
              <a:rPr lang="en-US" sz="800" dirty="0" smtClean="0">
                <a:solidFill>
                  <a:schemeClr val="bg1"/>
                </a:solidFill>
                <a:latin typeface="Junction"/>
                <a:ea typeface="Junction"/>
                <a:cs typeface="Junction"/>
              </a:rPr>
              <a:t> </a:t>
            </a:r>
            <a:r>
              <a:rPr lang="en-US" sz="800" i="1" dirty="0" smtClean="0">
                <a:solidFill>
                  <a:schemeClr val="bg1"/>
                </a:solidFill>
                <a:latin typeface="Junction"/>
                <a:ea typeface="Junction"/>
                <a:cs typeface="Junction"/>
              </a:rPr>
              <a:t>Andy in the VAB </a:t>
            </a:r>
            <a:r>
              <a:rPr lang="en-US" sz="800" dirty="0" smtClean="0">
                <a:solidFill>
                  <a:schemeClr val="bg1"/>
                </a:solidFill>
                <a:latin typeface="Junction"/>
                <a:ea typeface="Junction"/>
                <a:cs typeface="Junction"/>
              </a:rPr>
              <a:t>by </a:t>
            </a:r>
            <a:r>
              <a:rPr lang="en-US" sz="800" dirty="0" err="1" smtClean="0">
                <a:solidFill>
                  <a:schemeClr val="bg1"/>
                </a:solidFill>
                <a:latin typeface="Junction"/>
                <a:ea typeface="ＭＳ Ｐゴシック" pitchFamily="31" charset="-128"/>
                <a:cs typeface="ＭＳ Ｐゴシック" pitchFamily="31" charset="-128"/>
              </a:rPr>
              <a:t>adactio</a:t>
            </a:r>
            <a:r>
              <a:rPr lang="en-US" sz="800" dirty="0" smtClean="0">
                <a:solidFill>
                  <a:schemeClr val="bg1"/>
                </a:solidFill>
                <a:latin typeface="Junction"/>
                <a:ea typeface="Junction"/>
                <a:cs typeface="Junction"/>
              </a:rPr>
              <a:t>, </a:t>
            </a:r>
            <a:r>
              <a:rPr lang="en-US" sz="800" dirty="0">
                <a:solidFill>
                  <a:schemeClr val="bg1"/>
                </a:solidFill>
                <a:latin typeface="Junction"/>
                <a:ea typeface="Junction"/>
                <a:cs typeface="Junction"/>
              </a:rPr>
              <a:t>http://flickr.com</a:t>
            </a:r>
            <a:r>
              <a:rPr lang="en-US" sz="800" dirty="0" smtClean="0">
                <a:solidFill>
                  <a:schemeClr val="bg1"/>
                </a:solidFill>
                <a:latin typeface="Junction"/>
                <a:ea typeface="Junction"/>
                <a:cs typeface="Junction"/>
              </a:rPr>
              <a:t>/adactio/301112397</a:t>
            </a:r>
            <a:endParaRPr lang="en-US" sz="800" dirty="0">
              <a:solidFill>
                <a:schemeClr val="bg1"/>
              </a:solidFill>
              <a:latin typeface="Junction"/>
              <a:ea typeface="Junction"/>
              <a:cs typeface="Junction"/>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grayscl/>
          </a:blip>
          <a:stretch>
            <a:fillRect/>
          </a:stretch>
        </p:blipFill>
        <p:spPr>
          <a:xfrm>
            <a:off x="0" y="-1874252"/>
            <a:ext cx="9144000" cy="12192000"/>
          </a:xfrm>
          <a:prstGeom prst="rect">
            <a:avLst/>
          </a:prstGeom>
        </p:spPr>
      </p:pic>
      <p:sp>
        <p:nvSpPr>
          <p:cNvPr id="7" name="Parallelogram 6"/>
          <p:cNvSpPr/>
          <p:nvPr/>
        </p:nvSpPr>
        <p:spPr>
          <a:xfrm>
            <a:off x="303212" y="6557963"/>
            <a:ext cx="4469313" cy="377825"/>
          </a:xfrm>
          <a:prstGeom prst="parallelogram">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Junction"/>
            </a:endParaRPr>
          </a:p>
        </p:txBody>
      </p:sp>
      <p:pic>
        <p:nvPicPr>
          <p:cNvPr id="313348" name="Picture 6" descr="white-by-licence-notification.png"/>
          <p:cNvPicPr>
            <a:picLocks noChangeAspect="1"/>
          </p:cNvPicPr>
          <p:nvPr/>
        </p:nvPicPr>
        <p:blipFill>
          <a:blip r:embed="rId4"/>
          <a:srcRect/>
          <a:stretch>
            <a:fillRect/>
          </a:stretch>
        </p:blipFill>
        <p:spPr bwMode="auto">
          <a:xfrm>
            <a:off x="441325" y="6605588"/>
            <a:ext cx="400050" cy="165100"/>
          </a:xfrm>
          <a:prstGeom prst="rect">
            <a:avLst/>
          </a:prstGeom>
          <a:noFill/>
          <a:ln w="9525">
            <a:noFill/>
            <a:miter lim="800000"/>
            <a:headEnd/>
            <a:tailEnd/>
          </a:ln>
        </p:spPr>
      </p:pic>
      <p:sp>
        <p:nvSpPr>
          <p:cNvPr id="10" name="Rectangle 9"/>
          <p:cNvSpPr/>
          <p:nvPr/>
        </p:nvSpPr>
        <p:spPr>
          <a:xfrm>
            <a:off x="768350" y="6575425"/>
            <a:ext cx="8375650" cy="2286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defRPr/>
            </a:pPr>
            <a:r>
              <a:rPr lang="en-US" sz="800" b="1" dirty="0">
                <a:solidFill>
                  <a:schemeClr val="bg1"/>
                </a:solidFill>
                <a:latin typeface="Junction"/>
                <a:ea typeface="Junction"/>
                <a:cs typeface="Junction"/>
              </a:rPr>
              <a:t>Generic 2.0</a:t>
            </a:r>
            <a:r>
              <a:rPr lang="en-US" sz="800" dirty="0">
                <a:solidFill>
                  <a:schemeClr val="bg1"/>
                </a:solidFill>
                <a:latin typeface="Junction"/>
                <a:ea typeface="Junction"/>
                <a:cs typeface="Junction"/>
              </a:rPr>
              <a:t>   </a:t>
            </a:r>
            <a:r>
              <a:rPr lang="en-US" sz="800" dirty="0" smtClean="0">
                <a:solidFill>
                  <a:schemeClr val="bg1"/>
                </a:solidFill>
                <a:latin typeface="Junction"/>
                <a:ea typeface="Junction"/>
                <a:cs typeface="Junction"/>
              </a:rPr>
              <a:t> </a:t>
            </a:r>
            <a:r>
              <a:rPr lang="en-US" sz="800" i="1" dirty="0" smtClean="0">
                <a:solidFill>
                  <a:schemeClr val="bg1"/>
                </a:solidFill>
                <a:latin typeface="Junction"/>
                <a:ea typeface="Junction"/>
                <a:cs typeface="Junction"/>
              </a:rPr>
              <a:t>Andy in the VAB </a:t>
            </a:r>
            <a:r>
              <a:rPr lang="en-US" sz="800" dirty="0" smtClean="0">
                <a:solidFill>
                  <a:schemeClr val="bg1"/>
                </a:solidFill>
                <a:latin typeface="Junction"/>
                <a:ea typeface="Junction"/>
                <a:cs typeface="Junction"/>
              </a:rPr>
              <a:t>by </a:t>
            </a:r>
            <a:r>
              <a:rPr lang="en-US" sz="800" dirty="0" err="1" smtClean="0">
                <a:solidFill>
                  <a:schemeClr val="bg1"/>
                </a:solidFill>
                <a:latin typeface="Junction"/>
                <a:ea typeface="ＭＳ Ｐゴシック" pitchFamily="31" charset="-128"/>
                <a:cs typeface="ＭＳ Ｐゴシック" pitchFamily="31" charset="-128"/>
              </a:rPr>
              <a:t>adactio</a:t>
            </a:r>
            <a:r>
              <a:rPr lang="en-US" sz="800" dirty="0" smtClean="0">
                <a:solidFill>
                  <a:schemeClr val="bg1"/>
                </a:solidFill>
                <a:latin typeface="Junction"/>
                <a:ea typeface="Junction"/>
                <a:cs typeface="Junction"/>
              </a:rPr>
              <a:t>, </a:t>
            </a:r>
            <a:r>
              <a:rPr lang="en-US" sz="800" dirty="0">
                <a:solidFill>
                  <a:schemeClr val="bg1"/>
                </a:solidFill>
                <a:latin typeface="Junction"/>
                <a:ea typeface="Junction"/>
                <a:cs typeface="Junction"/>
              </a:rPr>
              <a:t>http://flickr.com</a:t>
            </a:r>
            <a:r>
              <a:rPr lang="en-US" sz="800" dirty="0" smtClean="0">
                <a:solidFill>
                  <a:schemeClr val="bg1"/>
                </a:solidFill>
                <a:latin typeface="Junction"/>
                <a:ea typeface="Junction"/>
                <a:cs typeface="Junction"/>
              </a:rPr>
              <a:t>/adactio/301112397</a:t>
            </a:r>
            <a:endParaRPr lang="en-US" sz="800" dirty="0">
              <a:solidFill>
                <a:schemeClr val="bg1"/>
              </a:solidFill>
              <a:latin typeface="Junction"/>
              <a:ea typeface="Junction"/>
              <a:cs typeface="Junction"/>
            </a:endParaRPr>
          </a:p>
        </p:txBody>
      </p:sp>
      <p:sp>
        <p:nvSpPr>
          <p:cNvPr id="8" name="Title 1"/>
          <p:cNvSpPr txBox="1">
            <a:spLocks/>
          </p:cNvSpPr>
          <p:nvPr/>
        </p:nvSpPr>
        <p:spPr bwMode="auto">
          <a:xfrm>
            <a:off x="0" y="-12700"/>
            <a:ext cx="9144000" cy="6858000"/>
          </a:xfrm>
          <a:prstGeom prst="rect">
            <a:avLst/>
          </a:prstGeom>
          <a:noFill/>
          <a:ln w="9525">
            <a:noFill/>
            <a:miter lim="800000"/>
            <a:headEnd/>
            <a:tailEnd/>
          </a:ln>
        </p:spPr>
        <p:txBody>
          <a:bodyPr anchor="ctr">
            <a:prstTxWarp prst="textNoShape">
              <a:avLst/>
            </a:prstTxWarp>
          </a:bodyPr>
          <a:lstStyle/>
          <a:p>
            <a:pPr algn="ctr"/>
            <a:r>
              <a:rPr lang="en-US" sz="10000" dirty="0" smtClean="0">
                <a:solidFill>
                  <a:srgbClr val="EC008C"/>
                </a:solidFill>
                <a:latin typeface="Junction"/>
                <a:ea typeface="Junction"/>
                <a:cs typeface="Junction"/>
              </a:rPr>
              <a:t>JEREMY KEITH (ADACTIO)</a:t>
            </a:r>
            <a:endParaRPr lang="en-US" sz="10000" dirty="0">
              <a:solidFill>
                <a:srgbClr val="EC008C"/>
              </a:solidFill>
              <a:latin typeface="Junction"/>
              <a:ea typeface="Junction"/>
              <a:cs typeface="Junction"/>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grayscl/>
          </a:blip>
          <a:stretch>
            <a:fillRect/>
          </a:stretch>
        </p:blipFill>
        <p:spPr>
          <a:xfrm>
            <a:off x="0" y="-1874252"/>
            <a:ext cx="9144000" cy="12192000"/>
          </a:xfrm>
          <a:prstGeom prst="rect">
            <a:avLst/>
          </a:prstGeom>
        </p:spPr>
      </p:pic>
      <p:sp>
        <p:nvSpPr>
          <p:cNvPr id="7" name="Parallelogram 6"/>
          <p:cNvSpPr/>
          <p:nvPr/>
        </p:nvSpPr>
        <p:spPr>
          <a:xfrm>
            <a:off x="303212" y="6557963"/>
            <a:ext cx="4469313" cy="377825"/>
          </a:xfrm>
          <a:prstGeom prst="parallelogram">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Junction"/>
            </a:endParaRPr>
          </a:p>
        </p:txBody>
      </p:sp>
      <p:pic>
        <p:nvPicPr>
          <p:cNvPr id="313348" name="Picture 6" descr="white-by-licence-notification.png"/>
          <p:cNvPicPr>
            <a:picLocks noChangeAspect="1"/>
          </p:cNvPicPr>
          <p:nvPr/>
        </p:nvPicPr>
        <p:blipFill>
          <a:blip r:embed="rId4"/>
          <a:srcRect/>
          <a:stretch>
            <a:fillRect/>
          </a:stretch>
        </p:blipFill>
        <p:spPr bwMode="auto">
          <a:xfrm>
            <a:off x="441325" y="6605588"/>
            <a:ext cx="400050" cy="165100"/>
          </a:xfrm>
          <a:prstGeom prst="rect">
            <a:avLst/>
          </a:prstGeom>
          <a:noFill/>
          <a:ln w="9525">
            <a:noFill/>
            <a:miter lim="800000"/>
            <a:headEnd/>
            <a:tailEnd/>
          </a:ln>
        </p:spPr>
      </p:pic>
      <p:sp>
        <p:nvSpPr>
          <p:cNvPr id="10" name="Rectangle 9"/>
          <p:cNvSpPr/>
          <p:nvPr/>
        </p:nvSpPr>
        <p:spPr>
          <a:xfrm>
            <a:off x="768350" y="6575425"/>
            <a:ext cx="8375650" cy="2286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defRPr/>
            </a:pPr>
            <a:r>
              <a:rPr lang="en-US" sz="800" b="1" dirty="0">
                <a:solidFill>
                  <a:schemeClr val="bg1"/>
                </a:solidFill>
                <a:latin typeface="Junction"/>
                <a:ea typeface="Junction"/>
                <a:cs typeface="Junction"/>
              </a:rPr>
              <a:t>Generic 2.0</a:t>
            </a:r>
            <a:r>
              <a:rPr lang="en-US" sz="800" dirty="0">
                <a:solidFill>
                  <a:schemeClr val="bg1"/>
                </a:solidFill>
                <a:latin typeface="Junction"/>
                <a:ea typeface="Junction"/>
                <a:cs typeface="Junction"/>
              </a:rPr>
              <a:t>   </a:t>
            </a:r>
            <a:r>
              <a:rPr lang="en-US" sz="800" dirty="0" smtClean="0">
                <a:solidFill>
                  <a:schemeClr val="bg1"/>
                </a:solidFill>
                <a:latin typeface="Junction"/>
                <a:ea typeface="Junction"/>
                <a:cs typeface="Junction"/>
              </a:rPr>
              <a:t> </a:t>
            </a:r>
            <a:r>
              <a:rPr lang="en-US" sz="800" i="1" dirty="0" smtClean="0">
                <a:solidFill>
                  <a:schemeClr val="bg1"/>
                </a:solidFill>
                <a:latin typeface="Junction"/>
                <a:ea typeface="Junction"/>
                <a:cs typeface="Junction"/>
              </a:rPr>
              <a:t>Andy in the VAB </a:t>
            </a:r>
            <a:r>
              <a:rPr lang="en-US" sz="800" dirty="0" smtClean="0">
                <a:solidFill>
                  <a:schemeClr val="bg1"/>
                </a:solidFill>
                <a:latin typeface="Junction"/>
                <a:ea typeface="Junction"/>
                <a:cs typeface="Junction"/>
              </a:rPr>
              <a:t>by </a:t>
            </a:r>
            <a:r>
              <a:rPr lang="en-US" sz="800" dirty="0" err="1" smtClean="0">
                <a:solidFill>
                  <a:schemeClr val="bg1"/>
                </a:solidFill>
                <a:latin typeface="Junction"/>
                <a:ea typeface="ＭＳ Ｐゴシック" pitchFamily="31" charset="-128"/>
                <a:cs typeface="ＭＳ Ｐゴシック" pitchFamily="31" charset="-128"/>
              </a:rPr>
              <a:t>adactio</a:t>
            </a:r>
            <a:r>
              <a:rPr lang="en-US" sz="800" dirty="0" smtClean="0">
                <a:solidFill>
                  <a:schemeClr val="bg1"/>
                </a:solidFill>
                <a:latin typeface="Junction"/>
                <a:ea typeface="Junction"/>
                <a:cs typeface="Junction"/>
              </a:rPr>
              <a:t>, </a:t>
            </a:r>
            <a:r>
              <a:rPr lang="en-US" sz="800" dirty="0">
                <a:solidFill>
                  <a:schemeClr val="bg1"/>
                </a:solidFill>
                <a:latin typeface="Junction"/>
                <a:ea typeface="Junction"/>
                <a:cs typeface="Junction"/>
              </a:rPr>
              <a:t>http://flickr.com</a:t>
            </a:r>
            <a:r>
              <a:rPr lang="en-US" sz="800" dirty="0" smtClean="0">
                <a:solidFill>
                  <a:schemeClr val="bg1"/>
                </a:solidFill>
                <a:latin typeface="Junction"/>
                <a:ea typeface="Junction"/>
                <a:cs typeface="Junction"/>
              </a:rPr>
              <a:t>/adactio/301112397</a:t>
            </a:r>
            <a:endParaRPr lang="en-US" sz="800" dirty="0">
              <a:solidFill>
                <a:schemeClr val="bg1"/>
              </a:solidFill>
              <a:latin typeface="Junction"/>
              <a:ea typeface="Junction"/>
              <a:cs typeface="Junction"/>
            </a:endParaRPr>
          </a:p>
        </p:txBody>
      </p:sp>
      <p:sp>
        <p:nvSpPr>
          <p:cNvPr id="8" name="Title 1"/>
          <p:cNvSpPr txBox="1">
            <a:spLocks/>
          </p:cNvSpPr>
          <p:nvPr/>
        </p:nvSpPr>
        <p:spPr bwMode="auto">
          <a:xfrm>
            <a:off x="0" y="-12700"/>
            <a:ext cx="9144000" cy="6858000"/>
          </a:xfrm>
          <a:prstGeom prst="rect">
            <a:avLst/>
          </a:prstGeom>
          <a:noFill/>
          <a:ln w="9525">
            <a:noFill/>
            <a:miter lim="800000"/>
            <a:headEnd/>
            <a:tailEnd/>
          </a:ln>
        </p:spPr>
        <p:txBody>
          <a:bodyPr anchor="ctr">
            <a:prstTxWarp prst="textNoShape">
              <a:avLst/>
            </a:prstTxWarp>
          </a:bodyPr>
          <a:lstStyle/>
          <a:p>
            <a:pPr algn="ctr"/>
            <a:r>
              <a:rPr lang="en-US" sz="10000" smtClean="0">
                <a:solidFill>
                  <a:srgbClr val="EC008C"/>
                </a:solidFill>
                <a:latin typeface="Junction"/>
                <a:ea typeface="Junction"/>
                <a:cs typeface="Junction"/>
              </a:rPr>
              <a:t>CC BY</a:t>
            </a:r>
            <a:endParaRPr lang="en-US" sz="10000" dirty="0">
              <a:solidFill>
                <a:srgbClr val="EC008C"/>
              </a:solidFill>
              <a:latin typeface="Junction"/>
              <a:ea typeface="Junction"/>
              <a:cs typeface="Junction"/>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4800" b="1" dirty="0" smtClean="0"/>
              <a:t>Licences</a:t>
            </a:r>
            <a:endParaRPr lang="en-US" sz="4800" b="1" dirty="0">
              <a:solidFill>
                <a:srgbClr val="D42585"/>
              </a:solidFill>
              <a:latin typeface="Rawengulk Regular"/>
              <a:cs typeface="Rawengulk Regular"/>
            </a:endParaRPr>
          </a:p>
        </p:txBody>
      </p:sp>
      <p:pic>
        <p:nvPicPr>
          <p:cNvPr id="19" name="Picture 11"/>
          <p:cNvPicPr>
            <a:picLocks noChangeAspect="1" noChangeArrowheads="1"/>
          </p:cNvPicPr>
          <p:nvPr/>
        </p:nvPicPr>
        <p:blipFill>
          <a:blip r:embed="rId2" cstate="print"/>
          <a:srcRect/>
          <a:stretch>
            <a:fillRect/>
          </a:stretch>
        </p:blipFill>
        <p:spPr bwMode="auto">
          <a:xfrm>
            <a:off x="3061117" y="2044442"/>
            <a:ext cx="1289742" cy="454742"/>
          </a:xfrm>
          <a:prstGeom prst="rect">
            <a:avLst/>
          </a:prstGeom>
          <a:noFill/>
          <a:ln w="9525">
            <a:noFill/>
            <a:round/>
            <a:headEnd/>
            <a:tailEnd/>
          </a:ln>
        </p:spPr>
      </p:pic>
      <p:pic>
        <p:nvPicPr>
          <p:cNvPr id="20" name="Picture 14"/>
          <p:cNvPicPr>
            <a:picLocks noChangeAspect="1" noChangeArrowheads="1"/>
          </p:cNvPicPr>
          <p:nvPr/>
        </p:nvPicPr>
        <p:blipFill>
          <a:blip r:embed="rId3" cstate="print"/>
          <a:srcRect/>
          <a:stretch>
            <a:fillRect/>
          </a:stretch>
        </p:blipFill>
        <p:spPr bwMode="auto">
          <a:xfrm>
            <a:off x="5141499" y="2044442"/>
            <a:ext cx="1302128" cy="458726"/>
          </a:xfrm>
          <a:prstGeom prst="rect">
            <a:avLst/>
          </a:prstGeom>
          <a:noFill/>
          <a:ln w="9525">
            <a:noFill/>
            <a:round/>
            <a:headEnd/>
            <a:tailEnd/>
          </a:ln>
        </p:spPr>
      </p:pic>
      <p:pic>
        <p:nvPicPr>
          <p:cNvPr id="22" name="Picture 12"/>
          <p:cNvPicPr>
            <a:picLocks noChangeAspect="1" noChangeArrowheads="1"/>
          </p:cNvPicPr>
          <p:nvPr/>
        </p:nvPicPr>
        <p:blipFill>
          <a:blip r:embed="rId4" cstate="print"/>
          <a:srcRect/>
          <a:stretch>
            <a:fillRect/>
          </a:stretch>
        </p:blipFill>
        <p:spPr bwMode="auto">
          <a:xfrm>
            <a:off x="3061117" y="2999577"/>
            <a:ext cx="1289742" cy="454913"/>
          </a:xfrm>
          <a:prstGeom prst="rect">
            <a:avLst/>
          </a:prstGeom>
          <a:noFill/>
          <a:ln w="9525">
            <a:noFill/>
            <a:round/>
            <a:headEnd/>
            <a:tailEnd/>
          </a:ln>
        </p:spPr>
      </p:pic>
      <p:pic>
        <p:nvPicPr>
          <p:cNvPr id="23" name="Picture 13"/>
          <p:cNvPicPr>
            <a:picLocks noChangeAspect="1" noChangeArrowheads="1"/>
          </p:cNvPicPr>
          <p:nvPr/>
        </p:nvPicPr>
        <p:blipFill>
          <a:blip r:embed="rId5" cstate="print"/>
          <a:srcRect/>
          <a:stretch>
            <a:fillRect/>
          </a:stretch>
        </p:blipFill>
        <p:spPr bwMode="auto">
          <a:xfrm>
            <a:off x="3061117" y="3966940"/>
            <a:ext cx="1289742" cy="454107"/>
          </a:xfrm>
          <a:prstGeom prst="rect">
            <a:avLst/>
          </a:prstGeom>
          <a:noFill/>
          <a:ln w="9525">
            <a:noFill/>
            <a:round/>
            <a:headEnd/>
            <a:tailEnd/>
          </a:ln>
        </p:spPr>
      </p:pic>
      <p:pic>
        <p:nvPicPr>
          <p:cNvPr id="24" name="Picture 15"/>
          <p:cNvPicPr>
            <a:picLocks noChangeAspect="1" noChangeArrowheads="1"/>
          </p:cNvPicPr>
          <p:nvPr/>
        </p:nvPicPr>
        <p:blipFill>
          <a:blip r:embed="rId6" cstate="print"/>
          <a:srcRect/>
          <a:stretch>
            <a:fillRect/>
          </a:stretch>
        </p:blipFill>
        <p:spPr bwMode="auto">
          <a:xfrm>
            <a:off x="5127625" y="3966940"/>
            <a:ext cx="1347561" cy="475260"/>
          </a:xfrm>
          <a:prstGeom prst="rect">
            <a:avLst/>
          </a:prstGeom>
          <a:noFill/>
          <a:ln w="9525">
            <a:noFill/>
            <a:round/>
            <a:headEnd/>
            <a:tailEnd/>
          </a:ln>
        </p:spPr>
      </p:pic>
      <p:pic>
        <p:nvPicPr>
          <p:cNvPr id="25" name="Picture 16"/>
          <p:cNvPicPr>
            <a:picLocks noChangeAspect="1" noChangeArrowheads="1"/>
          </p:cNvPicPr>
          <p:nvPr/>
        </p:nvPicPr>
        <p:blipFill>
          <a:blip r:embed="rId7" cstate="print"/>
          <a:srcRect/>
          <a:stretch>
            <a:fillRect/>
          </a:stretch>
        </p:blipFill>
        <p:spPr bwMode="auto">
          <a:xfrm>
            <a:off x="5141500" y="2986083"/>
            <a:ext cx="1333686" cy="468407"/>
          </a:xfrm>
          <a:prstGeom prst="rect">
            <a:avLst/>
          </a:prstGeom>
          <a:noFill/>
          <a:ln w="9525">
            <a:noFill/>
            <a:round/>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6" name="Picture 2" descr="C:\Documents and Settings\fitzgebf\My Documents\My Pictures\IronMan-BeforeAfter-small.jpg"/>
          <p:cNvPicPr>
            <a:picLocks noChangeAspect="1" noChangeArrowheads="1"/>
          </p:cNvPicPr>
          <p:nvPr/>
        </p:nvPicPr>
        <p:blipFill>
          <a:blip r:embed="rId3"/>
          <a:srcRect/>
          <a:stretch>
            <a:fillRect/>
          </a:stretch>
        </p:blipFill>
        <p:spPr bwMode="auto">
          <a:xfrm>
            <a:off x="154546" y="80960"/>
            <a:ext cx="8989453" cy="6590296"/>
          </a:xfrm>
          <a:prstGeom prst="rect">
            <a:avLst/>
          </a:prstGeom>
          <a:noFill/>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218" name="Picture 16"/>
          <p:cNvPicPr>
            <a:picLocks noChangeAspect="1"/>
          </p:cNvPicPr>
          <p:nvPr/>
        </p:nvPicPr>
        <p:blipFill>
          <a:blip r:embed="rId3"/>
          <a:srcRect/>
          <a:stretch>
            <a:fillRect/>
          </a:stretch>
        </p:blipFill>
        <p:spPr bwMode="auto">
          <a:xfrm>
            <a:off x="-873125" y="-2173288"/>
            <a:ext cx="10833100" cy="16256001"/>
          </a:xfrm>
          <a:prstGeom prst="rect">
            <a:avLst/>
          </a:prstGeom>
          <a:noFill/>
          <a:ln w="9525">
            <a:noFill/>
            <a:miter lim="800000"/>
            <a:headEnd/>
            <a:tailEnd/>
          </a:ln>
        </p:spPr>
      </p:pic>
      <p:sp>
        <p:nvSpPr>
          <p:cNvPr id="20" name="Parallelogram 19"/>
          <p:cNvSpPr/>
          <p:nvPr/>
        </p:nvSpPr>
        <p:spPr>
          <a:xfrm>
            <a:off x="303213" y="6557963"/>
            <a:ext cx="4522787" cy="377825"/>
          </a:xfrm>
          <a:prstGeom prst="parallelogram">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9220" name="Picture 6" descr="white-by-licence-notification.png"/>
          <p:cNvPicPr>
            <a:picLocks noChangeAspect="1"/>
          </p:cNvPicPr>
          <p:nvPr/>
        </p:nvPicPr>
        <p:blipFill>
          <a:blip r:embed="rId4"/>
          <a:srcRect/>
          <a:stretch>
            <a:fillRect/>
          </a:stretch>
        </p:blipFill>
        <p:spPr bwMode="auto">
          <a:xfrm>
            <a:off x="441325" y="6605588"/>
            <a:ext cx="400050" cy="165100"/>
          </a:xfrm>
          <a:prstGeom prst="rect">
            <a:avLst/>
          </a:prstGeom>
          <a:noFill/>
          <a:ln w="9525">
            <a:noFill/>
            <a:miter lim="800000"/>
            <a:headEnd/>
            <a:tailEnd/>
          </a:ln>
        </p:spPr>
      </p:pic>
      <p:sp>
        <p:nvSpPr>
          <p:cNvPr id="18" name="Rectangle 17"/>
          <p:cNvSpPr>
            <a:spLocks noChangeArrowheads="1"/>
          </p:cNvSpPr>
          <p:nvPr/>
        </p:nvSpPr>
        <p:spPr bwMode="auto">
          <a:xfrm>
            <a:off x="768350" y="6575425"/>
            <a:ext cx="8375650" cy="228600"/>
          </a:xfrm>
          <a:prstGeom prst="rect">
            <a:avLst/>
          </a:prstGeom>
          <a:noFill/>
          <a:ln w="9525">
            <a:noFill/>
            <a:miter lim="800000"/>
            <a:headEnd/>
            <a:tailEnd/>
          </a:ln>
          <a:effectLst>
            <a:outerShdw dist="23000" dir="5400000" rotWithShape="0">
              <a:srgbClr val="808080">
                <a:alpha val="34999"/>
              </a:srgbClr>
            </a:outerShdw>
          </a:effectLst>
        </p:spPr>
        <p:txBody>
          <a:bodyPr anchor="ctr"/>
          <a:lstStyle/>
          <a:p>
            <a:pPr>
              <a:defRPr/>
            </a:pPr>
            <a:r>
              <a:rPr lang="en-US" sz="800" b="1">
                <a:latin typeface="Calibri" pitchFamily="34" charset="0"/>
              </a:rPr>
              <a:t>Generic 2.0</a:t>
            </a:r>
            <a:r>
              <a:rPr lang="en-US" sz="800">
                <a:latin typeface="Calibri" pitchFamily="34" charset="0"/>
              </a:rPr>
              <a:t>    </a:t>
            </a:r>
            <a:r>
              <a:rPr lang="en-US" sz="800" i="1">
                <a:solidFill>
                  <a:srgbClr val="FFFFFF"/>
                </a:solidFill>
                <a:latin typeface="Calibri" pitchFamily="34" charset="0"/>
              </a:rPr>
              <a:t>Yoko Ono </a:t>
            </a:r>
            <a:r>
              <a:rPr lang="en-US" sz="800">
                <a:solidFill>
                  <a:srgbClr val="FFFFFF"/>
                </a:solidFill>
                <a:latin typeface="Calibri" pitchFamily="34" charset="0"/>
              </a:rPr>
              <a:t>by cliff1066™, http://flickr.com/photos/nostri-imago/2873284890</a:t>
            </a:r>
            <a:endParaRPr lang="en-US" sz="800">
              <a:latin typeface="Calibri" pitchFamily="34" charset="0"/>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89442" name="Picture 5"/>
          <p:cNvPicPr>
            <a:picLocks noChangeAspect="1"/>
          </p:cNvPicPr>
          <p:nvPr/>
        </p:nvPicPr>
        <p:blipFill>
          <a:blip r:embed="rId3"/>
          <a:srcRect/>
          <a:stretch>
            <a:fillRect/>
          </a:stretch>
        </p:blipFill>
        <p:spPr bwMode="auto">
          <a:xfrm>
            <a:off x="1819173" y="0"/>
            <a:ext cx="5236254" cy="776974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106" name="Title 1"/>
          <p:cNvSpPr>
            <a:spLocks noGrp="1"/>
          </p:cNvSpPr>
          <p:nvPr>
            <p:ph type="title" idx="4294967295"/>
          </p:nvPr>
        </p:nvSpPr>
        <p:spPr>
          <a:xfrm>
            <a:off x="0" y="274638"/>
            <a:ext cx="8229600" cy="612775"/>
          </a:xfrm>
        </p:spPr>
        <p:txBody>
          <a:bodyPr>
            <a:normAutofit fontScale="90000"/>
          </a:bodyPr>
          <a:lstStyle/>
          <a:p>
            <a:pPr eaLnBrk="1" hangingPunct="1"/>
            <a:r>
              <a:rPr lang="en-US" sz="2900" dirty="0"/>
              <a:t/>
            </a:r>
            <a:br>
              <a:rPr lang="en-US" sz="2900" dirty="0"/>
            </a:br>
            <a:r>
              <a:rPr lang="en-US" sz="2900" i="1" dirty="0"/>
              <a:t>Venturous Australia </a:t>
            </a:r>
            <a:r>
              <a:rPr lang="en-US" sz="2900" dirty="0"/>
              <a:t>(2008)</a:t>
            </a:r>
            <a:r>
              <a:rPr lang="en-US" sz="2900" i="1" dirty="0"/>
              <a:t/>
            </a:r>
            <a:br>
              <a:rPr lang="en-US" sz="2900" i="1" dirty="0"/>
            </a:br>
            <a:endParaRPr lang="en-US" sz="2900" i="1" dirty="0"/>
          </a:p>
        </p:txBody>
      </p:sp>
      <p:sp>
        <p:nvSpPr>
          <p:cNvPr id="47107" name="Content Placeholder 2"/>
          <p:cNvSpPr>
            <a:spLocks noGrp="1"/>
          </p:cNvSpPr>
          <p:nvPr>
            <p:ph idx="4294967295"/>
          </p:nvPr>
        </p:nvSpPr>
        <p:spPr>
          <a:xfrm>
            <a:off x="0" y="1130300"/>
            <a:ext cx="5219700" cy="4476750"/>
          </a:xfrm>
        </p:spPr>
        <p:txBody>
          <a:bodyPr>
            <a:normAutofit fontScale="92500" lnSpcReduction="10000"/>
          </a:bodyPr>
          <a:lstStyle/>
          <a:p>
            <a:pPr eaLnBrk="1" hangingPunct="1">
              <a:lnSpc>
                <a:spcPct val="70000"/>
              </a:lnSpc>
              <a:buFontTx/>
              <a:buNone/>
            </a:pPr>
            <a:r>
              <a:rPr lang="en-US" sz="2000" b="1" dirty="0"/>
              <a:t>Recommendation 7.7</a:t>
            </a:r>
          </a:p>
          <a:p>
            <a:pPr eaLnBrk="1" hangingPunct="1">
              <a:lnSpc>
                <a:spcPct val="70000"/>
              </a:lnSpc>
              <a:buFontTx/>
              <a:buNone/>
            </a:pPr>
            <a:endParaRPr lang="en-AU" sz="2000" b="1" dirty="0"/>
          </a:p>
          <a:p>
            <a:pPr eaLnBrk="1" hangingPunct="1">
              <a:lnSpc>
                <a:spcPct val="70000"/>
              </a:lnSpc>
            </a:pPr>
            <a:r>
              <a:rPr lang="en-US" sz="2000" dirty="0"/>
              <a:t>Australia should establish a </a:t>
            </a:r>
            <a:r>
              <a:rPr lang="en-US" sz="2000" b="1" dirty="0"/>
              <a:t>National Information Strategy</a:t>
            </a:r>
            <a:r>
              <a:rPr lang="en-US" sz="2000" dirty="0"/>
              <a:t> to </a:t>
            </a:r>
            <a:r>
              <a:rPr lang="en-US" sz="2000" dirty="0" err="1"/>
              <a:t>optimise</a:t>
            </a:r>
            <a:r>
              <a:rPr lang="en-US" sz="2000" dirty="0"/>
              <a:t> the flow of information in the Australian economy.</a:t>
            </a:r>
          </a:p>
          <a:p>
            <a:pPr eaLnBrk="1" hangingPunct="1">
              <a:lnSpc>
                <a:spcPct val="70000"/>
              </a:lnSpc>
              <a:buFontTx/>
              <a:buNone/>
            </a:pPr>
            <a:endParaRPr lang="en-AU" sz="2000" dirty="0"/>
          </a:p>
          <a:p>
            <a:pPr eaLnBrk="1" hangingPunct="1">
              <a:lnSpc>
                <a:spcPct val="70000"/>
              </a:lnSpc>
              <a:buFontTx/>
              <a:buNone/>
            </a:pPr>
            <a:r>
              <a:rPr lang="en-US" sz="2000" dirty="0"/>
              <a:t>	The fundamental aim of a National Information Strategy should be to:</a:t>
            </a:r>
          </a:p>
          <a:p>
            <a:pPr eaLnBrk="1" hangingPunct="1">
              <a:lnSpc>
                <a:spcPct val="70000"/>
              </a:lnSpc>
              <a:buFontTx/>
              <a:buNone/>
            </a:pPr>
            <a:endParaRPr lang="en-AU" sz="2000" dirty="0"/>
          </a:p>
          <a:p>
            <a:pPr lvl="1" eaLnBrk="1" hangingPunct="1">
              <a:lnSpc>
                <a:spcPct val="70000"/>
              </a:lnSpc>
            </a:pPr>
            <a:r>
              <a:rPr lang="en-US" sz="2000" dirty="0" err="1">
                <a:ea typeface="ＭＳ Ｐゴシック" pitchFamily="28" charset="-128"/>
              </a:rPr>
              <a:t>utilise</a:t>
            </a:r>
            <a:r>
              <a:rPr lang="en-US" sz="2000" dirty="0">
                <a:ea typeface="ＭＳ Ｐゴシック" pitchFamily="28" charset="-128"/>
              </a:rPr>
              <a:t> the principles of targeted transparency and the development of auditable standards to </a:t>
            </a:r>
            <a:r>
              <a:rPr lang="en-US" sz="2000" dirty="0" err="1">
                <a:ea typeface="ＭＳ Ｐゴシック" pitchFamily="28" charset="-128"/>
              </a:rPr>
              <a:t>maximise</a:t>
            </a:r>
            <a:r>
              <a:rPr lang="en-US" sz="2000" dirty="0">
                <a:ea typeface="ＭＳ Ｐゴシック" pitchFamily="28" charset="-128"/>
              </a:rPr>
              <a:t> the flow of information in private markets about product quality; and</a:t>
            </a:r>
          </a:p>
          <a:p>
            <a:pPr lvl="1" eaLnBrk="1" hangingPunct="1">
              <a:lnSpc>
                <a:spcPct val="70000"/>
              </a:lnSpc>
              <a:buFontTx/>
              <a:buNone/>
            </a:pPr>
            <a:endParaRPr lang="en-AU" sz="2000" dirty="0">
              <a:ea typeface="ＭＳ Ｐゴシック" pitchFamily="28" charset="-128"/>
            </a:endParaRPr>
          </a:p>
          <a:p>
            <a:pPr lvl="1" eaLnBrk="1" hangingPunct="1">
              <a:lnSpc>
                <a:spcPct val="70000"/>
              </a:lnSpc>
            </a:pPr>
            <a:r>
              <a:rPr lang="en-AU" sz="2000" dirty="0">
                <a:ea typeface="ＭＳ Ｐゴシック" pitchFamily="28" charset="-128"/>
              </a:rPr>
              <a:t>maximise the flow of government generated information, research, and content for the benefit of users (including private sector resellers of information)</a:t>
            </a:r>
            <a:r>
              <a:rPr lang="en-AU" sz="2000" dirty="0" smtClean="0">
                <a:ea typeface="ＭＳ Ｐゴシック" pitchFamily="28" charset="-128"/>
              </a:rPr>
              <a:t>.</a:t>
            </a:r>
            <a:endParaRPr lang="en-US" sz="2000" dirty="0" smtClean="0">
              <a:ea typeface="ＭＳ Ｐゴシック" pitchFamily="28" charset="-128"/>
            </a:endParaRPr>
          </a:p>
        </p:txBody>
      </p:sp>
      <p:pic>
        <p:nvPicPr>
          <p:cNvPr id="47108" name="Picture 4"/>
          <p:cNvPicPr>
            <a:picLocks noChangeAspect="1" noChangeArrowheads="1"/>
          </p:cNvPicPr>
          <p:nvPr/>
        </p:nvPicPr>
        <p:blipFill>
          <a:blip r:embed="rId2"/>
          <a:srcRect/>
          <a:stretch>
            <a:fillRect/>
          </a:stretch>
        </p:blipFill>
        <p:spPr bwMode="auto">
          <a:xfrm>
            <a:off x="5884862" y="1313517"/>
            <a:ext cx="2801938" cy="39608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30" name="Title 1"/>
          <p:cNvSpPr>
            <a:spLocks noGrp="1"/>
          </p:cNvSpPr>
          <p:nvPr>
            <p:ph type="title" idx="4294967295"/>
          </p:nvPr>
        </p:nvSpPr>
        <p:spPr>
          <a:xfrm>
            <a:off x="0" y="274638"/>
            <a:ext cx="8229600" cy="514350"/>
          </a:xfrm>
        </p:spPr>
        <p:txBody>
          <a:bodyPr>
            <a:normAutofit fontScale="90000"/>
          </a:bodyPr>
          <a:lstStyle/>
          <a:p>
            <a:pPr eaLnBrk="1" hangingPunct="1"/>
            <a:r>
              <a:rPr lang="en-US" sz="2900"/>
              <a:t/>
            </a:r>
            <a:br>
              <a:rPr lang="en-US" sz="2900"/>
            </a:br>
            <a:r>
              <a:rPr lang="en-US" sz="2900" i="1"/>
              <a:t>Venturous Australia </a:t>
            </a:r>
            <a:r>
              <a:rPr lang="en-US" sz="2900"/>
              <a:t>(2008)</a:t>
            </a:r>
            <a:r>
              <a:rPr lang="en-US" sz="2900" i="1"/>
              <a:t/>
            </a:r>
            <a:br>
              <a:rPr lang="en-US" sz="2900" i="1"/>
            </a:br>
            <a:endParaRPr lang="en-US" sz="2900" i="1"/>
          </a:p>
        </p:txBody>
      </p:sp>
      <p:sp>
        <p:nvSpPr>
          <p:cNvPr id="48131" name="Content Placeholder 2"/>
          <p:cNvSpPr>
            <a:spLocks noGrp="1"/>
          </p:cNvSpPr>
          <p:nvPr>
            <p:ph idx="4294967295"/>
          </p:nvPr>
        </p:nvSpPr>
        <p:spPr>
          <a:xfrm>
            <a:off x="0" y="1057275"/>
            <a:ext cx="4897438" cy="5062538"/>
          </a:xfrm>
        </p:spPr>
        <p:txBody>
          <a:bodyPr/>
          <a:lstStyle/>
          <a:p>
            <a:pPr eaLnBrk="1" hangingPunct="1">
              <a:buFontTx/>
              <a:buNone/>
            </a:pPr>
            <a:r>
              <a:rPr lang="en-US" sz="2000" b="1" dirty="0"/>
              <a:t>Recommendation 7.8</a:t>
            </a:r>
          </a:p>
          <a:p>
            <a:pPr eaLnBrk="1" hangingPunct="1">
              <a:buFontTx/>
              <a:buNone/>
            </a:pPr>
            <a:endParaRPr lang="en-US" sz="2000" b="1" dirty="0"/>
          </a:p>
          <a:p>
            <a:pPr eaLnBrk="1" hangingPunct="1">
              <a:lnSpc>
                <a:spcPct val="80000"/>
              </a:lnSpc>
              <a:spcBef>
                <a:spcPts val="25"/>
              </a:spcBef>
            </a:pPr>
            <a:r>
              <a:rPr lang="en-US" sz="1900" dirty="0"/>
              <a:t>Australian governments should adopt international standards of open publishing as far as possible. Material released for public information by Australian governments should be released under a </a:t>
            </a:r>
            <a:r>
              <a:rPr lang="en-US" sz="1900" b="1" dirty="0"/>
              <a:t>creative commons </a:t>
            </a:r>
            <a:r>
              <a:rPr lang="en-US" sz="1900" dirty="0"/>
              <a:t>licence. </a:t>
            </a:r>
          </a:p>
          <a:p>
            <a:pPr eaLnBrk="1" hangingPunct="1">
              <a:lnSpc>
                <a:spcPct val="80000"/>
              </a:lnSpc>
              <a:spcBef>
                <a:spcPts val="25"/>
              </a:spcBef>
              <a:buFontTx/>
              <a:buNone/>
            </a:pPr>
            <a:endParaRPr lang="en-US" sz="1900" dirty="0"/>
          </a:p>
          <a:p>
            <a:pPr eaLnBrk="1" hangingPunct="1">
              <a:buFontTx/>
              <a:buNone/>
            </a:pPr>
            <a:r>
              <a:rPr lang="en-US" sz="2000" b="1" dirty="0"/>
              <a:t>Recommendation 7.10</a:t>
            </a:r>
          </a:p>
          <a:p>
            <a:pPr eaLnBrk="1" hangingPunct="1">
              <a:buFontTx/>
              <a:buNone/>
            </a:pPr>
            <a:endParaRPr lang="en-US" sz="2000" b="1" dirty="0"/>
          </a:p>
          <a:p>
            <a:pPr eaLnBrk="1" hangingPunct="1">
              <a:lnSpc>
                <a:spcPct val="80000"/>
              </a:lnSpc>
              <a:spcBef>
                <a:spcPts val="25"/>
              </a:spcBef>
            </a:pPr>
            <a:r>
              <a:rPr lang="en-US" sz="1800" dirty="0"/>
              <a:t>A specific strategy for ensuring the scientific knowledge produced in Australia is placed in machine searchable repositories be developed and implemented using public funding agencies and universities as drivers</a:t>
            </a:r>
            <a:r>
              <a:rPr lang="en-US" sz="1800" dirty="0" smtClean="0"/>
              <a:t>.</a:t>
            </a:r>
            <a:endParaRPr lang="en-US" sz="1900" dirty="0" smtClean="0"/>
          </a:p>
          <a:p>
            <a:pPr algn="ctr" eaLnBrk="1" hangingPunct="1">
              <a:buFontTx/>
              <a:buNone/>
            </a:pPr>
            <a:endParaRPr lang="en-US" b="1" dirty="0"/>
          </a:p>
        </p:txBody>
      </p:sp>
      <p:pic>
        <p:nvPicPr>
          <p:cNvPr id="48132" name="Picture 4"/>
          <p:cNvPicPr>
            <a:picLocks noChangeAspect="1" noChangeArrowheads="1"/>
          </p:cNvPicPr>
          <p:nvPr/>
        </p:nvPicPr>
        <p:blipFill>
          <a:blip r:embed="rId2"/>
          <a:srcRect/>
          <a:stretch>
            <a:fillRect/>
          </a:stretch>
        </p:blipFill>
        <p:spPr bwMode="auto">
          <a:xfrm>
            <a:off x="5940425" y="1211539"/>
            <a:ext cx="2801938" cy="39608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normAutofit/>
          </a:bodyPr>
          <a:lstStyle/>
          <a:p>
            <a:pPr eaLnBrk="1" hangingPunct="1"/>
            <a:r>
              <a:rPr lang="en-US" i="1" dirty="0" smtClean="0"/>
              <a:t>Gov 2.0 </a:t>
            </a:r>
            <a:r>
              <a:rPr lang="en-US" i="1" dirty="0"/>
              <a:t>Taskforce Report</a:t>
            </a:r>
            <a:r>
              <a:rPr lang="en-US" i="1" dirty="0" smtClean="0"/>
              <a:t> </a:t>
            </a:r>
            <a:endParaRPr lang="en-US" i="1" dirty="0"/>
          </a:p>
        </p:txBody>
      </p:sp>
      <p:sp>
        <p:nvSpPr>
          <p:cNvPr id="53251" name="Content Placeholder 2"/>
          <p:cNvSpPr>
            <a:spLocks noGrp="1"/>
          </p:cNvSpPr>
          <p:nvPr>
            <p:ph idx="1"/>
          </p:nvPr>
        </p:nvSpPr>
        <p:spPr>
          <a:xfrm>
            <a:off x="457200" y="1736865"/>
            <a:ext cx="8229600" cy="4709973"/>
          </a:xfrm>
        </p:spPr>
        <p:txBody>
          <a:bodyPr>
            <a:normAutofit lnSpcReduction="10000"/>
          </a:bodyPr>
          <a:lstStyle/>
          <a:p>
            <a:pPr eaLnBrk="1" hangingPunct="1">
              <a:lnSpc>
                <a:spcPct val="80000"/>
              </a:lnSpc>
              <a:buFontTx/>
              <a:buNone/>
            </a:pPr>
            <a:r>
              <a:rPr lang="en-AU" sz="2000" b="1" i="1" dirty="0"/>
              <a:t>Engage: Getting on with Government 2.0 </a:t>
            </a:r>
            <a:r>
              <a:rPr lang="en-AU" sz="2000" b="1" dirty="0"/>
              <a:t>(22 December 2009) – </a:t>
            </a:r>
            <a:r>
              <a:rPr lang="en-AU" sz="2000" b="1" dirty="0">
                <a:hlinkClick r:id="rId2"/>
              </a:rPr>
              <a:t>http://gov2.net.au/report</a:t>
            </a:r>
            <a:r>
              <a:rPr lang="en-AU" sz="2000" b="1" dirty="0"/>
              <a:t>  </a:t>
            </a:r>
          </a:p>
          <a:p>
            <a:pPr eaLnBrk="1" hangingPunct="1">
              <a:lnSpc>
                <a:spcPct val="80000"/>
              </a:lnSpc>
              <a:buFontTx/>
              <a:buNone/>
            </a:pPr>
            <a:endParaRPr lang="en-US" sz="1600" b="1" dirty="0"/>
          </a:p>
          <a:p>
            <a:pPr eaLnBrk="1" hangingPunct="1">
              <a:lnSpc>
                <a:spcPct val="80000"/>
              </a:lnSpc>
              <a:buFontTx/>
              <a:buNone/>
            </a:pPr>
            <a:r>
              <a:rPr lang="en-US" sz="1600" b="1" dirty="0"/>
              <a:t>Central recommendation: A declaration of open government by the Australian Government</a:t>
            </a:r>
          </a:p>
          <a:p>
            <a:pPr eaLnBrk="1" hangingPunct="1">
              <a:lnSpc>
                <a:spcPct val="80000"/>
              </a:lnSpc>
              <a:buFontTx/>
              <a:buNone/>
            </a:pPr>
            <a:r>
              <a:rPr lang="en-US" sz="1600" dirty="0"/>
              <a:t>Accompanying the Government’s announcement of its policy response to this report, a declaration of open government should be made at the highest level, stating that:</a:t>
            </a:r>
          </a:p>
          <a:p>
            <a:pPr lvl="1" eaLnBrk="1" hangingPunct="1">
              <a:lnSpc>
                <a:spcPct val="80000"/>
              </a:lnSpc>
            </a:pPr>
            <a:r>
              <a:rPr lang="en-US" sz="1600" dirty="0">
                <a:ea typeface="ＭＳ Ｐゴシック" pitchFamily="28" charset="-128"/>
              </a:rPr>
              <a:t>using technology to increase citizen engagement and collaboration in making policy and providing service will help achieve a more consultative, participatory and transparent government</a:t>
            </a:r>
          </a:p>
          <a:p>
            <a:pPr lvl="1" eaLnBrk="1" hangingPunct="1">
              <a:lnSpc>
                <a:spcPct val="80000"/>
              </a:lnSpc>
            </a:pPr>
            <a:r>
              <a:rPr lang="en-US" sz="1600" dirty="0">
                <a:ea typeface="ＭＳ Ｐゴシック" pitchFamily="28" charset="-128"/>
              </a:rPr>
              <a:t>public sector information is a national resource and that releasing as much of it on as permissive terms as possible will </a:t>
            </a:r>
            <a:r>
              <a:rPr lang="en-US" sz="1600" dirty="0" err="1">
                <a:ea typeface="ＭＳ Ｐゴシック" pitchFamily="28" charset="-128"/>
              </a:rPr>
              <a:t>maximise</a:t>
            </a:r>
            <a:r>
              <a:rPr lang="en-US" sz="1600" dirty="0">
                <a:ea typeface="ＭＳ Ｐゴシック" pitchFamily="28" charset="-128"/>
              </a:rPr>
              <a:t> its economic and social value to Australians and reinforce its contribution to a healthy democracy</a:t>
            </a:r>
          </a:p>
          <a:p>
            <a:pPr lvl="1" eaLnBrk="1" hangingPunct="1">
              <a:lnSpc>
                <a:spcPct val="80000"/>
              </a:lnSpc>
            </a:pPr>
            <a:r>
              <a:rPr lang="en-US" sz="1600" dirty="0">
                <a:ea typeface="ＭＳ Ｐゴシック" pitchFamily="28" charset="-128"/>
              </a:rPr>
              <a:t>online engagement by public servants, involving robust professional discussion as part of their duties or as private citizens, benefits their agencies, their professional development, those with whom they are engaged and the Australian public. This engagement should be enabled and encouraged.</a:t>
            </a:r>
          </a:p>
          <a:p>
            <a:pPr lvl="1" eaLnBrk="1" hangingPunct="1">
              <a:lnSpc>
                <a:spcPct val="80000"/>
              </a:lnSpc>
              <a:buFontTx/>
              <a:buNone/>
            </a:pPr>
            <a:endParaRPr lang="en-US" sz="1600" dirty="0">
              <a:ea typeface="ＭＳ Ｐゴシック" pitchFamily="28" charset="-128"/>
            </a:endParaRPr>
          </a:p>
          <a:p>
            <a:pPr eaLnBrk="1" hangingPunct="1">
              <a:lnSpc>
                <a:spcPct val="80000"/>
              </a:lnSpc>
              <a:buFontTx/>
              <a:buNone/>
            </a:pPr>
            <a:r>
              <a:rPr lang="en-US" sz="1600" dirty="0"/>
              <a:t>The </a:t>
            </a:r>
            <a:r>
              <a:rPr lang="en-US" sz="1600" dirty="0" err="1"/>
              <a:t>fulfilment</a:t>
            </a:r>
            <a:r>
              <a:rPr lang="en-US" sz="1600" dirty="0"/>
              <a:t> of the above at all levels of government is integral to the Government’s objectives including public sector reform, innovation and using the national investment in broadband to achieve an informed, connected and democratic community.</a:t>
            </a:r>
          </a:p>
          <a:p>
            <a:pPr eaLnBrk="1" hangingPunct="1">
              <a:lnSpc>
                <a:spcPct val="80000"/>
              </a:lnSpc>
              <a:buFontTx/>
              <a:buNone/>
            </a:pPr>
            <a:endParaRPr lang="en-AU" sz="1500" i="1" dirty="0"/>
          </a:p>
          <a:p>
            <a:pPr eaLnBrk="1" hangingPunct="1">
              <a:lnSpc>
                <a:spcPct val="80000"/>
              </a:lnSpc>
              <a:buFontTx/>
              <a:buNone/>
            </a:pPr>
            <a:endParaRPr lang="en-AU" sz="1500" i="1" dirty="0"/>
          </a:p>
          <a:p>
            <a:pPr eaLnBrk="1" hangingPunct="1">
              <a:lnSpc>
                <a:spcPct val="80000"/>
              </a:lnSpc>
              <a:buFontTx/>
              <a:buNone/>
            </a:pPr>
            <a:endParaRPr lang="en-US" sz="1500"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274" name="Title 1"/>
          <p:cNvSpPr>
            <a:spLocks noGrp="1"/>
          </p:cNvSpPr>
          <p:nvPr>
            <p:ph type="title"/>
          </p:nvPr>
        </p:nvSpPr>
        <p:spPr>
          <a:xfrm>
            <a:off x="457200" y="557192"/>
            <a:ext cx="8229600" cy="944562"/>
          </a:xfrm>
        </p:spPr>
        <p:txBody>
          <a:bodyPr>
            <a:normAutofit/>
          </a:bodyPr>
          <a:lstStyle/>
          <a:p>
            <a:pPr eaLnBrk="1" hangingPunct="1"/>
            <a:r>
              <a:rPr lang="en-US" i="1" dirty="0" smtClean="0"/>
              <a:t>Gov 2.0 </a:t>
            </a:r>
            <a:r>
              <a:rPr lang="en-US" i="1" dirty="0"/>
              <a:t>Taskforce </a:t>
            </a:r>
            <a:r>
              <a:rPr lang="en-US" i="1" dirty="0" smtClean="0"/>
              <a:t>report</a:t>
            </a:r>
            <a:endParaRPr lang="en-AU" i="1" dirty="0"/>
          </a:p>
        </p:txBody>
      </p:sp>
      <p:sp>
        <p:nvSpPr>
          <p:cNvPr id="54275" name="Content Placeholder 2"/>
          <p:cNvSpPr>
            <a:spLocks noGrp="1"/>
          </p:cNvSpPr>
          <p:nvPr>
            <p:ph idx="1"/>
          </p:nvPr>
        </p:nvSpPr>
        <p:spPr>
          <a:xfrm>
            <a:off x="457200" y="1689130"/>
            <a:ext cx="8229600" cy="4808508"/>
          </a:xfrm>
        </p:spPr>
        <p:txBody>
          <a:bodyPr/>
          <a:lstStyle/>
          <a:p>
            <a:pPr eaLnBrk="1" hangingPunct="1">
              <a:lnSpc>
                <a:spcPct val="80000"/>
              </a:lnSpc>
              <a:buFontTx/>
              <a:buNone/>
            </a:pPr>
            <a:r>
              <a:rPr lang="en-US" sz="2000" b="1" dirty="0"/>
              <a:t>Recommendation 6: Make public sector information open, accessible and reusable [chapter 5, </a:t>
            </a:r>
            <a:r>
              <a:rPr lang="en-US" sz="2000" b="1" dirty="0" err="1"/>
              <a:t>p</a:t>
            </a:r>
            <a:r>
              <a:rPr lang="en-US" sz="2000" b="1" dirty="0"/>
              <a:t> 58]</a:t>
            </a:r>
            <a:endParaRPr lang="en-US" sz="2000" dirty="0"/>
          </a:p>
          <a:p>
            <a:pPr eaLnBrk="1" hangingPunct="1">
              <a:lnSpc>
                <a:spcPct val="80000"/>
              </a:lnSpc>
              <a:buFontTx/>
              <a:buNone/>
            </a:pPr>
            <a:r>
              <a:rPr lang="en-US" sz="2000" dirty="0"/>
              <a:t>6.1 By default Public Sector Information (PSI) should be:</a:t>
            </a:r>
          </a:p>
          <a:p>
            <a:pPr lvl="1" eaLnBrk="1" hangingPunct="1">
              <a:lnSpc>
                <a:spcPct val="80000"/>
              </a:lnSpc>
            </a:pPr>
            <a:r>
              <a:rPr lang="en-US" sz="1800" dirty="0">
                <a:ea typeface="ＭＳ Ｐゴシック" pitchFamily="28" charset="-128"/>
              </a:rPr>
              <a:t>free</a:t>
            </a:r>
          </a:p>
          <a:p>
            <a:pPr lvl="1" eaLnBrk="1" hangingPunct="1">
              <a:lnSpc>
                <a:spcPct val="80000"/>
              </a:lnSpc>
            </a:pPr>
            <a:r>
              <a:rPr lang="en-US" sz="1800" dirty="0">
                <a:ea typeface="ＭＳ Ｐゴシック" pitchFamily="28" charset="-128"/>
              </a:rPr>
              <a:t>based on open standards</a:t>
            </a:r>
          </a:p>
          <a:p>
            <a:pPr lvl="1" eaLnBrk="1" hangingPunct="1">
              <a:lnSpc>
                <a:spcPct val="80000"/>
              </a:lnSpc>
            </a:pPr>
            <a:r>
              <a:rPr lang="en-US" sz="1800" dirty="0">
                <a:ea typeface="ＭＳ Ｐゴシック" pitchFamily="28" charset="-128"/>
              </a:rPr>
              <a:t>easily discoverable</a:t>
            </a:r>
          </a:p>
          <a:p>
            <a:pPr lvl="1" eaLnBrk="1" hangingPunct="1">
              <a:lnSpc>
                <a:spcPct val="80000"/>
              </a:lnSpc>
            </a:pPr>
            <a:r>
              <a:rPr lang="en-US" sz="1800" dirty="0">
                <a:ea typeface="ＭＳ Ｐゴシック" pitchFamily="28" charset="-128"/>
              </a:rPr>
              <a:t>understandable</a:t>
            </a:r>
          </a:p>
          <a:p>
            <a:pPr lvl="1" eaLnBrk="1" hangingPunct="1">
              <a:lnSpc>
                <a:spcPct val="80000"/>
              </a:lnSpc>
            </a:pPr>
            <a:r>
              <a:rPr lang="en-US" sz="1800" dirty="0">
                <a:ea typeface="ＭＳ Ｐゴシック" pitchFamily="28" charset="-128"/>
              </a:rPr>
              <a:t>machine-readable</a:t>
            </a:r>
          </a:p>
          <a:p>
            <a:pPr lvl="1" eaLnBrk="1" hangingPunct="1">
              <a:lnSpc>
                <a:spcPct val="80000"/>
              </a:lnSpc>
            </a:pPr>
            <a:r>
              <a:rPr lang="en-US" sz="1800" dirty="0">
                <a:ea typeface="ＭＳ Ｐゴシック" pitchFamily="28" charset="-128"/>
              </a:rPr>
              <a:t>freely reusable and transformable.</a:t>
            </a:r>
          </a:p>
          <a:p>
            <a:pPr eaLnBrk="1" hangingPunct="1">
              <a:lnSpc>
                <a:spcPct val="80000"/>
              </a:lnSpc>
              <a:buFontTx/>
              <a:buNone/>
            </a:pPr>
            <a:r>
              <a:rPr lang="en-US" sz="2000" dirty="0"/>
              <a:t>6.2 PSI should be released as early as practicable and regularly updated to ensure its currency is maintained.</a:t>
            </a:r>
          </a:p>
          <a:p>
            <a:pPr eaLnBrk="1" hangingPunct="1">
              <a:lnSpc>
                <a:spcPct val="80000"/>
              </a:lnSpc>
              <a:buFontTx/>
              <a:buNone/>
            </a:pPr>
            <a:r>
              <a:rPr lang="en-US" sz="2000" dirty="0"/>
              <a:t>6.3 Consistent with the need for free and open reuse and adaptation, PSI released should be licensed under the </a:t>
            </a:r>
            <a:r>
              <a:rPr lang="en-US" sz="2000" b="1" dirty="0"/>
              <a:t>Creative Commons BY </a:t>
            </a:r>
            <a:r>
              <a:rPr lang="en-US" sz="2000" dirty="0"/>
              <a:t>standard</a:t>
            </a:r>
            <a:r>
              <a:rPr lang="en-US" sz="2000" baseline="30000" dirty="0"/>
              <a:t> </a:t>
            </a:r>
            <a:r>
              <a:rPr lang="en-US" sz="2000" dirty="0"/>
              <a:t>as the default.</a:t>
            </a:r>
          </a:p>
          <a:p>
            <a:pPr eaLnBrk="1" hangingPunct="1">
              <a:lnSpc>
                <a:spcPct val="80000"/>
              </a:lnSpc>
            </a:pPr>
            <a:endParaRPr lang="en-AU" sz="2000"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298" name="Title 1"/>
          <p:cNvSpPr>
            <a:spLocks noGrp="1"/>
          </p:cNvSpPr>
          <p:nvPr>
            <p:ph type="title"/>
          </p:nvPr>
        </p:nvSpPr>
        <p:spPr>
          <a:xfrm>
            <a:off x="457200" y="560903"/>
            <a:ext cx="8229600" cy="722312"/>
          </a:xfrm>
        </p:spPr>
        <p:txBody>
          <a:bodyPr>
            <a:normAutofit fontScale="90000"/>
          </a:bodyPr>
          <a:lstStyle/>
          <a:p>
            <a:pPr eaLnBrk="1" hangingPunct="1"/>
            <a:r>
              <a:rPr lang="en-US" i="1" dirty="0" smtClean="0"/>
              <a:t>Gov 2.0 </a:t>
            </a:r>
            <a:r>
              <a:rPr lang="en-US" i="1" dirty="0"/>
              <a:t>Taskforce </a:t>
            </a:r>
            <a:r>
              <a:rPr lang="en-US" i="1" dirty="0" smtClean="0"/>
              <a:t>report</a:t>
            </a:r>
            <a:endParaRPr lang="en-AU" i="1" dirty="0"/>
          </a:p>
        </p:txBody>
      </p:sp>
      <p:sp>
        <p:nvSpPr>
          <p:cNvPr id="55299" name="Content Placeholder 2"/>
          <p:cNvSpPr>
            <a:spLocks noGrp="1"/>
          </p:cNvSpPr>
          <p:nvPr>
            <p:ph idx="1"/>
          </p:nvPr>
        </p:nvSpPr>
        <p:spPr>
          <a:xfrm>
            <a:off x="457200" y="1283215"/>
            <a:ext cx="8229600" cy="4574660"/>
          </a:xfrm>
        </p:spPr>
        <p:txBody>
          <a:bodyPr/>
          <a:lstStyle/>
          <a:p>
            <a:pPr eaLnBrk="1" hangingPunct="1">
              <a:lnSpc>
                <a:spcPct val="80000"/>
              </a:lnSpc>
              <a:buFontTx/>
              <a:buNone/>
            </a:pPr>
            <a:r>
              <a:rPr lang="en-US" sz="1800" b="1" dirty="0"/>
              <a:t>Recommendation 6: Make public sector information open, accessible and reusable</a:t>
            </a:r>
            <a:endParaRPr lang="en-US" sz="1800" dirty="0"/>
          </a:p>
          <a:p>
            <a:pPr eaLnBrk="1" hangingPunct="1">
              <a:lnSpc>
                <a:spcPct val="80000"/>
              </a:lnSpc>
              <a:buFontTx/>
              <a:buNone/>
            </a:pPr>
            <a:r>
              <a:rPr lang="en-US" sz="1800" dirty="0"/>
              <a:t>6.6 Where ownership of the PSI data rests with the Commonwealth, data should be released under CC BY licence.  Negotiation with the other party/parties will be required to ensure release under CC BY for PSI which is not owned by the Commonwealth or is shared with another party/parties….</a:t>
            </a:r>
          </a:p>
          <a:p>
            <a:pPr eaLnBrk="1" hangingPunct="1">
              <a:lnSpc>
                <a:spcPct val="80000"/>
              </a:lnSpc>
              <a:buFontTx/>
              <a:buNone/>
            </a:pPr>
            <a:r>
              <a:rPr lang="en-US" sz="1800" dirty="0"/>
              <a:t>6.7 Copyright policy should be amended so that works covered by Crown copyright are automatically licensed under a CC BY licence at the time at which Commonwealth records become available for public access under the </a:t>
            </a:r>
            <a:r>
              <a:rPr lang="en-US" sz="1800" i="1" dirty="0"/>
              <a:t>Archives Act 1983</a:t>
            </a:r>
          </a:p>
          <a:p>
            <a:pPr eaLnBrk="1" hangingPunct="1">
              <a:lnSpc>
                <a:spcPct val="80000"/>
              </a:lnSpc>
              <a:buFontTx/>
              <a:buNone/>
            </a:pPr>
            <a:r>
              <a:rPr lang="en-US" sz="1800" dirty="0"/>
              <a:t>6.8  Any decision to withhold the release of PSI, other than where there is a legal obligation to withhold release, should only be made with the agreement of, or in conformity with policies endorsed by the proposed Office of Information Commissioner…</a:t>
            </a:r>
          </a:p>
          <a:p>
            <a:pPr eaLnBrk="1" hangingPunct="1">
              <a:lnSpc>
                <a:spcPct val="80000"/>
              </a:lnSpc>
              <a:buFontTx/>
              <a:buNone/>
            </a:pPr>
            <a:r>
              <a:rPr lang="en-US" sz="1800" dirty="0"/>
              <a:t>6.9 The Australian Government should engage other members of the Council of Australian Governments, to extend these principles into a national information policy agreed between all levels of government: federal, state, territory and local </a:t>
            </a:r>
          </a:p>
          <a:p>
            <a:pPr eaLnBrk="1" hangingPunct="1">
              <a:lnSpc>
                <a:spcPct val="80000"/>
              </a:lnSpc>
            </a:pPr>
            <a:endParaRPr lang="en-AU" sz="2000"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322" name="Title 1"/>
          <p:cNvSpPr>
            <a:spLocks noGrp="1"/>
          </p:cNvSpPr>
          <p:nvPr>
            <p:ph type="title"/>
          </p:nvPr>
        </p:nvSpPr>
        <p:spPr>
          <a:xfrm>
            <a:off x="457200" y="274638"/>
            <a:ext cx="8229600" cy="1082675"/>
          </a:xfrm>
        </p:spPr>
        <p:txBody>
          <a:bodyPr>
            <a:normAutofit fontScale="90000"/>
          </a:bodyPr>
          <a:lstStyle/>
          <a:p>
            <a:r>
              <a:rPr lang="en-AU" i="1" dirty="0"/>
              <a:t>Government’s response </a:t>
            </a:r>
            <a:br>
              <a:rPr lang="en-AU" i="1" dirty="0"/>
            </a:br>
            <a:r>
              <a:rPr lang="en-AU" i="1" dirty="0"/>
              <a:t>to Gov 2.0 Taskforce </a:t>
            </a:r>
            <a:r>
              <a:rPr lang="en-AU" i="1" dirty="0" smtClean="0"/>
              <a:t>report</a:t>
            </a:r>
            <a:endParaRPr lang="en-AU" i="1" dirty="0"/>
          </a:p>
        </p:txBody>
      </p:sp>
      <p:sp>
        <p:nvSpPr>
          <p:cNvPr id="56323" name="Content Placeholder 2"/>
          <p:cNvSpPr>
            <a:spLocks noGrp="1"/>
          </p:cNvSpPr>
          <p:nvPr>
            <p:ph idx="1"/>
          </p:nvPr>
        </p:nvSpPr>
        <p:spPr>
          <a:xfrm>
            <a:off x="457200" y="1428750"/>
            <a:ext cx="8229600" cy="4189413"/>
          </a:xfrm>
        </p:spPr>
        <p:txBody>
          <a:bodyPr>
            <a:normAutofit fontScale="85000" lnSpcReduction="20000"/>
          </a:bodyPr>
          <a:lstStyle/>
          <a:p>
            <a:pPr>
              <a:buFontTx/>
              <a:buNone/>
            </a:pPr>
            <a:r>
              <a:rPr lang="en-AU" sz="1600" dirty="0">
                <a:hlinkClick r:id="rId2"/>
              </a:rPr>
              <a:t>http://www.finance.gov.au/publications/govresponse20report/index.html</a:t>
            </a:r>
            <a:r>
              <a:rPr lang="en-AU" sz="1600" dirty="0"/>
              <a:t> </a:t>
            </a:r>
          </a:p>
          <a:p>
            <a:r>
              <a:rPr lang="en-AU" dirty="0"/>
              <a:t>Generally accepted Gov 2.0 Taskforce’s recommendations (12 out of 13)</a:t>
            </a:r>
          </a:p>
          <a:p>
            <a:pPr lvl="1"/>
            <a:r>
              <a:rPr lang="en-AU" dirty="0">
                <a:ea typeface="ＭＳ Ｐゴシック" pitchFamily="28" charset="-128"/>
              </a:rPr>
              <a:t>agreed in principle to Recommendation 6, including:</a:t>
            </a:r>
          </a:p>
          <a:p>
            <a:pPr lvl="2"/>
            <a:r>
              <a:rPr lang="en-AU" dirty="0">
                <a:ea typeface="ＭＳ Ｐゴシック" pitchFamily="28" charset="-128"/>
              </a:rPr>
              <a:t>6.3 Consistent with the need for free and open reuse and adaptation, PSI released should be licensed under the </a:t>
            </a:r>
            <a:r>
              <a:rPr lang="en-AU" b="1" dirty="0">
                <a:ea typeface="ＭＳ Ｐゴシック" pitchFamily="28" charset="-128"/>
              </a:rPr>
              <a:t>Creative Commons BY standard as the default</a:t>
            </a:r>
            <a:r>
              <a:rPr lang="en-AU" dirty="0">
                <a:ea typeface="ＭＳ Ｐゴシック" pitchFamily="28" charset="-128"/>
              </a:rPr>
              <a:t>.</a:t>
            </a:r>
          </a:p>
          <a:p>
            <a:r>
              <a:rPr lang="en-AU" dirty="0"/>
              <a:t>Government’s response was released under a Creative Commons Attribution (CC BY) 2.5 Australia licence </a:t>
            </a:r>
          </a:p>
        </p:txBody>
      </p:sp>
      <p:pic>
        <p:nvPicPr>
          <p:cNvPr id="56324" name="Picture 3"/>
          <p:cNvPicPr>
            <a:picLocks noChangeAspect="1" noChangeArrowheads="1"/>
          </p:cNvPicPr>
          <p:nvPr/>
        </p:nvPicPr>
        <p:blipFill>
          <a:blip r:embed="rId3"/>
          <a:srcRect/>
          <a:stretch>
            <a:fillRect/>
          </a:stretch>
        </p:blipFill>
        <p:spPr bwMode="auto">
          <a:xfrm>
            <a:off x="3643313" y="5214938"/>
            <a:ext cx="1643062" cy="574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normAutofit fontScale="90000"/>
          </a:bodyPr>
          <a:lstStyle/>
          <a:p>
            <a:pPr eaLnBrk="1" hangingPunct="1"/>
            <a:r>
              <a:rPr lang="en-AU"/>
              <a:t>Examples of adoption in Australia</a:t>
            </a:r>
          </a:p>
        </p:txBody>
      </p:sp>
      <p:pic>
        <p:nvPicPr>
          <p:cNvPr id="59397" name="Picture 6"/>
          <p:cNvPicPr>
            <a:picLocks noChangeAspect="1" noChangeArrowheads="1"/>
          </p:cNvPicPr>
          <p:nvPr/>
        </p:nvPicPr>
        <p:blipFill>
          <a:blip r:embed="rId3"/>
          <a:srcRect/>
          <a:stretch>
            <a:fillRect/>
          </a:stretch>
        </p:blipFill>
        <p:spPr bwMode="auto">
          <a:xfrm>
            <a:off x="250825" y="3175"/>
            <a:ext cx="8569325" cy="6854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O:\Research Assistants\Cheryl Foong\Images Screenshots for slides\CC BY NC SA 3.0 select.JPG"/>
          <p:cNvPicPr>
            <a:picLocks noChangeAspect="1" noChangeArrowheads="1"/>
          </p:cNvPicPr>
          <p:nvPr/>
        </p:nvPicPr>
        <p:blipFill>
          <a:blip r:embed="rId3"/>
          <a:srcRect/>
          <a:stretch>
            <a:fillRect/>
          </a:stretch>
        </p:blipFill>
        <p:spPr bwMode="auto">
          <a:xfrm>
            <a:off x="-1318437" y="0"/>
            <a:ext cx="11610753" cy="6835426"/>
          </a:xfrm>
          <a:prstGeom prst="rect">
            <a:avLst/>
          </a:prstGeom>
          <a:noFill/>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normAutofit fontScale="90000"/>
          </a:bodyPr>
          <a:lstStyle/>
          <a:p>
            <a:pPr eaLnBrk="1" hangingPunct="1"/>
            <a:r>
              <a:rPr lang="en-AU"/>
              <a:t>Examples of adoption in Australia</a:t>
            </a:r>
          </a:p>
        </p:txBody>
      </p:sp>
      <p:pic>
        <p:nvPicPr>
          <p:cNvPr id="61445" name="Picture 7"/>
          <p:cNvPicPr>
            <a:picLocks noChangeAspect="1" noChangeArrowheads="1"/>
          </p:cNvPicPr>
          <p:nvPr/>
        </p:nvPicPr>
        <p:blipFill>
          <a:blip r:embed="rId3"/>
          <a:srcRect/>
          <a:stretch>
            <a:fillRect/>
          </a:stretch>
        </p:blipFill>
        <p:spPr bwMode="auto">
          <a:xfrm>
            <a:off x="250825" y="-228600"/>
            <a:ext cx="8569325" cy="68564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normAutofit fontScale="90000"/>
          </a:bodyPr>
          <a:lstStyle/>
          <a:p>
            <a:pPr eaLnBrk="1" hangingPunct="1"/>
            <a:r>
              <a:rPr lang="en-AU"/>
              <a:t>Examples of adoption in Australia</a:t>
            </a:r>
          </a:p>
        </p:txBody>
      </p:sp>
      <p:pic>
        <p:nvPicPr>
          <p:cNvPr id="64517" name="Picture 7"/>
          <p:cNvPicPr>
            <a:picLocks noChangeAspect="1" noChangeArrowheads="1"/>
          </p:cNvPicPr>
          <p:nvPr/>
        </p:nvPicPr>
        <p:blipFill>
          <a:blip r:embed="rId3"/>
          <a:srcRect/>
          <a:stretch>
            <a:fillRect/>
          </a:stretch>
        </p:blipFill>
        <p:spPr bwMode="auto">
          <a:xfrm>
            <a:off x="250825" y="-152400"/>
            <a:ext cx="8569325" cy="68564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srcRect/>
          <a:stretch>
            <a:fillRect/>
          </a:stretch>
        </p:blipFill>
        <p:spPr bwMode="auto">
          <a:xfrm>
            <a:off x="4848896" y="519545"/>
            <a:ext cx="3962905" cy="5754600"/>
          </a:xfrm>
          <a:prstGeom prst="rect">
            <a:avLst/>
          </a:prstGeom>
          <a:noFill/>
          <a:ln w="9525">
            <a:noFill/>
            <a:miter lim="800000"/>
            <a:headEnd/>
            <a:tailEnd/>
          </a:ln>
        </p:spPr>
      </p:pic>
      <p:sp>
        <p:nvSpPr>
          <p:cNvPr id="6" name="Content Placeholder 4"/>
          <p:cNvSpPr>
            <a:spLocks noGrp="1"/>
          </p:cNvSpPr>
          <p:nvPr>
            <p:ph idx="1"/>
          </p:nvPr>
        </p:nvSpPr>
        <p:spPr>
          <a:xfrm>
            <a:off x="457200" y="644237"/>
            <a:ext cx="4391696" cy="5276142"/>
          </a:xfrm>
        </p:spPr>
        <p:txBody>
          <a:bodyPr>
            <a:noAutofit/>
          </a:bodyPr>
          <a:lstStyle/>
          <a:p>
            <a:r>
              <a:rPr lang="en-US" dirty="0" smtClean="0"/>
              <a:t>2010 Federal Budget</a:t>
            </a:r>
            <a:br>
              <a:rPr lang="en-US" dirty="0" smtClean="0"/>
            </a:br>
            <a:r>
              <a:rPr lang="en-US" dirty="0" smtClean="0"/>
              <a:t>Papers licensed under CC Attribution 2.5</a:t>
            </a:r>
            <a:br>
              <a:rPr lang="en-US" dirty="0" smtClean="0"/>
            </a:br>
            <a:r>
              <a:rPr lang="en-US" dirty="0" smtClean="0"/>
              <a:t>Australia</a:t>
            </a:r>
          </a:p>
          <a:p>
            <a:r>
              <a:rPr lang="en-US" dirty="0" smtClean="0"/>
              <a:t>2011 Federal Budget Papers under CC Attribution 3.0 Australia </a:t>
            </a:r>
          </a:p>
          <a:p>
            <a:endParaRPr lang="en-US" dirty="0" smtClean="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8676" name="Picture 3" descr="O:\Research Assistants\Cheryl Foong\Images Screenshots for slides\LINZ christchurch earthquake imagery.JPG"/>
          <p:cNvPicPr>
            <a:picLocks noChangeAspect="1" noChangeArrowheads="1"/>
          </p:cNvPicPr>
          <p:nvPr/>
        </p:nvPicPr>
        <p:blipFill>
          <a:blip r:embed="rId3"/>
          <a:srcRect/>
          <a:stretch>
            <a:fillRect/>
          </a:stretch>
        </p:blipFill>
        <p:spPr bwMode="auto">
          <a:xfrm>
            <a:off x="611188" y="0"/>
            <a:ext cx="7921625" cy="79978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smtClean="0"/>
              <a:t>Permission  for Copyright Only</a:t>
            </a:r>
            <a:endParaRPr lang="en-AU" dirty="0"/>
          </a:p>
        </p:txBody>
      </p:sp>
      <p:sp>
        <p:nvSpPr>
          <p:cNvPr id="5" name="Content Placeholder 4"/>
          <p:cNvSpPr>
            <a:spLocks noGrp="1"/>
          </p:cNvSpPr>
          <p:nvPr>
            <p:ph idx="1"/>
          </p:nvPr>
        </p:nvSpPr>
        <p:spPr/>
        <p:txBody>
          <a:bodyPr/>
          <a:lstStyle/>
          <a:p>
            <a:r>
              <a:rPr lang="en-AU" dirty="0" smtClean="0"/>
              <a:t>Do other rights need to be cleared?</a:t>
            </a:r>
          </a:p>
          <a:p>
            <a:r>
              <a:rPr lang="en-AU" dirty="0" smtClean="0"/>
              <a:t>Recent issue over photos</a:t>
            </a:r>
          </a:p>
          <a:p>
            <a:r>
              <a:rPr lang="en-AU" dirty="0" smtClean="0"/>
              <a:t>See </a:t>
            </a:r>
            <a:r>
              <a:rPr lang="en-US" i="1" dirty="0" smtClean="0"/>
              <a:t>Chang v. Virgin Mobile USA, LLC</a:t>
            </a:r>
            <a:r>
              <a:rPr lang="en-US" dirty="0" smtClean="0"/>
              <a:t>, 2009 WL 111570 (</a:t>
            </a:r>
            <a:r>
              <a:rPr lang="en-US" dirty="0" err="1" smtClean="0"/>
              <a:t>N.D.Tex</a:t>
            </a:r>
            <a:r>
              <a:rPr lang="en-US" dirty="0" smtClean="0"/>
              <a:t>. January 16, 2009)</a:t>
            </a:r>
            <a:endParaRPr lang="en-AU"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09155" y="22365"/>
            <a:ext cx="3751119" cy="902426"/>
          </a:xfrm>
        </p:spPr>
        <p:txBody>
          <a:bodyPr>
            <a:normAutofit/>
          </a:bodyPr>
          <a:lstStyle/>
          <a:p>
            <a:r>
              <a:rPr lang="en-AU" sz="1800" dirty="0" err="1" smtClean="0"/>
              <a:t>Chewywong</a:t>
            </a:r>
            <a:r>
              <a:rPr lang="en-AU" sz="1800" dirty="0" smtClean="0"/>
              <a:t> </a:t>
            </a:r>
            <a:r>
              <a:rPr lang="en-AU" sz="1800" dirty="0" err="1" smtClean="0"/>
              <a:t>Flickr</a:t>
            </a:r>
            <a:r>
              <a:rPr lang="en-AU" sz="1800" dirty="0" smtClean="0"/>
              <a:t> image</a:t>
            </a:r>
            <a:br>
              <a:rPr lang="en-AU" sz="1800" dirty="0" smtClean="0"/>
            </a:br>
            <a:r>
              <a:rPr lang="en-AU" sz="1800" dirty="0" smtClean="0"/>
              <a:t>CC BY</a:t>
            </a:r>
            <a:endParaRPr lang="en-AU" sz="1800" dirty="0"/>
          </a:p>
        </p:txBody>
      </p:sp>
      <p:pic>
        <p:nvPicPr>
          <p:cNvPr id="7170" name="Picture 2" descr="O:\Research Assistants\Cheryl Foong\Images Screenshots for slides\virgin chewywong cc by flickr image.jpg"/>
          <p:cNvPicPr>
            <a:picLocks noChangeAspect="1" noChangeArrowheads="1"/>
          </p:cNvPicPr>
          <p:nvPr/>
        </p:nvPicPr>
        <p:blipFill>
          <a:blip r:embed="rId3"/>
          <a:srcRect/>
          <a:stretch>
            <a:fillRect/>
          </a:stretch>
        </p:blipFill>
        <p:spPr bwMode="auto">
          <a:xfrm>
            <a:off x="1130679" y="770511"/>
            <a:ext cx="6924314" cy="5259532"/>
          </a:xfrm>
          <a:prstGeom prst="rect">
            <a:avLst/>
          </a:prstGeom>
          <a:noFill/>
        </p:spPr>
      </p:pic>
      <p:pic>
        <p:nvPicPr>
          <p:cNvPr id="7172" name="Picture 4" descr="O:\Research Assistants\Cheryl Foong\Images Screenshots for slides\virgin dump your pen friend w link.JPG"/>
          <p:cNvPicPr>
            <a:picLocks noChangeAspect="1" noChangeArrowheads="1"/>
          </p:cNvPicPr>
          <p:nvPr/>
        </p:nvPicPr>
        <p:blipFill>
          <a:blip r:embed="rId4"/>
          <a:srcRect/>
          <a:stretch>
            <a:fillRect/>
          </a:stretch>
        </p:blipFill>
        <p:spPr bwMode="auto">
          <a:xfrm>
            <a:off x="4426581" y="22365"/>
            <a:ext cx="4551164" cy="6835635"/>
          </a:xfrm>
          <a:prstGeom prst="rect">
            <a:avLst/>
          </a:prstGeom>
          <a:noFill/>
        </p:spPr>
      </p:pic>
      <p:sp>
        <p:nvSpPr>
          <p:cNvPr id="7" name="Title 1"/>
          <p:cNvSpPr txBox="1">
            <a:spLocks/>
          </p:cNvSpPr>
          <p:nvPr/>
        </p:nvSpPr>
        <p:spPr>
          <a:xfrm>
            <a:off x="1328106" y="6109854"/>
            <a:ext cx="3751119" cy="748146"/>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AU" sz="1800" b="0" i="0" u="none" strike="noStrike" kern="1200" cap="none" spc="0" normalizeH="0" baseline="0" noProof="0" dirty="0" smtClean="0">
                <a:ln>
                  <a:noFill/>
                </a:ln>
                <a:solidFill>
                  <a:srgbClr val="D42585"/>
                </a:solidFill>
                <a:effectLst/>
                <a:uLnTx/>
                <a:uFillTx/>
                <a:latin typeface="Rawengulk"/>
                <a:ea typeface="+mj-ea"/>
                <a:cs typeface="Rawengulk"/>
              </a:rPr>
              <a:t>Virgin Mobile billboard</a:t>
            </a:r>
            <a:endParaRPr kumimoji="0" lang="en-AU" sz="1800" b="0" i="0" u="none" strike="noStrike" kern="1200" cap="none" spc="0" normalizeH="0" baseline="0" noProof="0" dirty="0">
              <a:ln>
                <a:noFill/>
              </a:ln>
              <a:solidFill>
                <a:srgbClr val="D42585"/>
              </a:solidFill>
              <a:effectLst/>
              <a:uLnTx/>
              <a:uFillTx/>
              <a:latin typeface="Rawengulk"/>
              <a:ea typeface="+mj-ea"/>
              <a:cs typeface="Rawengulk"/>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anim calcmode="lin" valueType="num">
                                      <p:cBhvr additive="base">
                                        <p:cTn id="7" dur="500" fill="hold"/>
                                        <p:tgtEl>
                                          <p:spTgt spid="7172"/>
                                        </p:tgtEl>
                                        <p:attrNameLst>
                                          <p:attrName>ppt_x</p:attrName>
                                        </p:attrNameLst>
                                      </p:cBhvr>
                                      <p:tavLst>
                                        <p:tav tm="0">
                                          <p:val>
                                            <p:strVal val="#ppt_x"/>
                                          </p:val>
                                        </p:tav>
                                        <p:tav tm="100000">
                                          <p:val>
                                            <p:strVal val="#ppt_x"/>
                                          </p:val>
                                        </p:tav>
                                      </p:tavLst>
                                    </p:anim>
                                    <p:anim calcmode="lin" valueType="num">
                                      <p:cBhvr additive="base">
                                        <p:cTn id="8" dur="500" fill="hold"/>
                                        <p:tgtEl>
                                          <p:spTgt spid="717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normAutofit/>
          </a:bodyPr>
          <a:lstStyle/>
          <a:p>
            <a:pPr eaLnBrk="1" hangingPunct="1"/>
            <a:r>
              <a:rPr lang="en-AU" dirty="0" smtClean="0"/>
              <a:t>Direct</a:t>
            </a:r>
            <a:r>
              <a:rPr lang="en-AU" dirty="0"/>
              <a:t>, Copyright-based Licence </a:t>
            </a:r>
          </a:p>
        </p:txBody>
      </p:sp>
      <p:pic>
        <p:nvPicPr>
          <p:cNvPr id="31749" name="Picture 5" descr="licensing_comparison_colour"/>
          <p:cNvPicPr>
            <a:picLocks noGrp="1" noChangeAspect="1" noChangeArrowheads="1"/>
          </p:cNvPicPr>
          <p:nvPr>
            <p:ph idx="1"/>
          </p:nvPr>
        </p:nvPicPr>
        <p:blipFill>
          <a:blip r:embed="rId3"/>
          <a:srcRect/>
          <a:stretch>
            <a:fillRect/>
          </a:stretch>
        </p:blipFill>
        <p:spPr>
          <a:xfrm>
            <a:off x="0" y="2020888"/>
            <a:ext cx="9144000" cy="3560762"/>
          </a:xfrm>
          <a:noFill/>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Title 1"/>
          <p:cNvSpPr>
            <a:spLocks noGrp="1"/>
          </p:cNvSpPr>
          <p:nvPr>
            <p:ph type="ctrTitle"/>
          </p:nvPr>
        </p:nvSpPr>
        <p:spPr/>
        <p:txBody>
          <a:bodyPr/>
          <a:lstStyle/>
          <a:p>
            <a:r>
              <a:rPr lang="en-AU" dirty="0" smtClean="0"/>
              <a:t>Find CC licensed materials</a:t>
            </a:r>
          </a:p>
        </p:txBody>
      </p:sp>
      <p:sp>
        <p:nvSpPr>
          <p:cNvPr id="43011" name="Subtitle 2"/>
          <p:cNvSpPr>
            <a:spLocks noGrp="1"/>
          </p:cNvSpPr>
          <p:nvPr>
            <p:ph type="subTitle" idx="1"/>
          </p:nvPr>
        </p:nvSpPr>
        <p:spPr/>
        <p:txBody>
          <a:bodyPr/>
          <a:lstStyle/>
          <a:p>
            <a:r>
              <a:rPr lang="en-AU" dirty="0" smtClean="0">
                <a:solidFill>
                  <a:schemeClr val="tx1"/>
                </a:solidFill>
              </a:rPr>
              <a:t>e.g. Images</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4" name="Title 1"/>
          <p:cNvSpPr>
            <a:spLocks noGrp="1"/>
          </p:cNvSpPr>
          <p:nvPr>
            <p:ph type="title"/>
          </p:nvPr>
        </p:nvSpPr>
        <p:spPr>
          <a:xfrm>
            <a:off x="457200" y="0"/>
            <a:ext cx="8229600" cy="620713"/>
          </a:xfrm>
        </p:spPr>
        <p:txBody>
          <a:bodyPr/>
          <a:lstStyle/>
          <a:p>
            <a:r>
              <a:rPr lang="en-AU" sz="2400" smtClean="0"/>
              <a:t>http://search.creativecommons.org/</a:t>
            </a:r>
          </a:p>
        </p:txBody>
      </p:sp>
      <p:pic>
        <p:nvPicPr>
          <p:cNvPr id="44035" name="Picture 2" descr="O:\Research Assistants\Cheryl Foong\Images Screenshots for slides\CC search.JPG"/>
          <p:cNvPicPr>
            <a:picLocks noChangeAspect="1" noChangeArrowheads="1"/>
          </p:cNvPicPr>
          <p:nvPr/>
        </p:nvPicPr>
        <p:blipFill>
          <a:blip r:embed="rId2"/>
          <a:srcRect/>
          <a:stretch>
            <a:fillRect/>
          </a:stretch>
        </p:blipFill>
        <p:spPr bwMode="auto">
          <a:xfrm>
            <a:off x="0" y="549275"/>
            <a:ext cx="9196388" cy="6169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267" name="Picture 3" descr="O:\Research Assistants\Cheryl Foong\Images Screenshots for slides\Google advanced image 110718.JPG"/>
          <p:cNvPicPr>
            <a:picLocks noChangeAspect="1" noChangeArrowheads="1"/>
          </p:cNvPicPr>
          <p:nvPr/>
        </p:nvPicPr>
        <p:blipFill>
          <a:blip r:embed="rId2"/>
          <a:srcRect/>
          <a:stretch>
            <a:fillRect/>
          </a:stretch>
        </p:blipFill>
        <p:spPr bwMode="auto">
          <a:xfrm>
            <a:off x="0" y="0"/>
            <a:ext cx="9135554" cy="5029200"/>
          </a:xfrm>
          <a:prstGeom prst="rect">
            <a:avLst/>
          </a:prstGeom>
          <a:noFill/>
        </p:spPr>
      </p:pic>
      <p:pic>
        <p:nvPicPr>
          <p:cNvPr id="11266" name="Picture 2" descr="O:\Research Assistants\Cheryl Foong\Images Screenshots for slides\Google advanced image search crop 110718.JPG"/>
          <p:cNvPicPr>
            <a:picLocks noChangeAspect="1" noChangeArrowheads="1"/>
          </p:cNvPicPr>
          <p:nvPr/>
        </p:nvPicPr>
        <p:blipFill>
          <a:blip r:embed="rId3"/>
          <a:srcRect/>
          <a:stretch>
            <a:fillRect/>
          </a:stretch>
        </p:blipFill>
        <p:spPr bwMode="auto">
          <a:xfrm>
            <a:off x="0" y="2377585"/>
            <a:ext cx="9158041" cy="4480415"/>
          </a:xfrm>
          <a:prstGeom prst="rect">
            <a:avLst/>
          </a:prstGeom>
          <a:noFill/>
        </p:spPr>
      </p:pic>
      <p:sp>
        <p:nvSpPr>
          <p:cNvPr id="7" name="Rectangle 6"/>
          <p:cNvSpPr>
            <a:spLocks noChangeArrowheads="1"/>
          </p:cNvSpPr>
          <p:nvPr/>
        </p:nvSpPr>
        <p:spPr bwMode="auto">
          <a:xfrm>
            <a:off x="7221682" y="1818409"/>
            <a:ext cx="1714499" cy="374073"/>
          </a:xfrm>
          <a:prstGeom prst="rect">
            <a:avLst/>
          </a:prstGeom>
          <a:noFill/>
          <a:ln w="38100">
            <a:solidFill>
              <a:srgbClr val="EC008C"/>
            </a:solidFill>
            <a:miter lim="800000"/>
            <a:headEnd/>
            <a:tailEnd/>
          </a:ln>
          <a:effectLst>
            <a:outerShdw dist="23000" dir="5400000" rotWithShape="0">
              <a:srgbClr val="808080">
                <a:alpha val="34999"/>
              </a:srgbClr>
            </a:outerShdw>
          </a:effectLst>
        </p:spPr>
        <p:txBody>
          <a:bodyPr anchor="ctr"/>
          <a:lstStyle/>
          <a:p>
            <a:pPr algn="ctr">
              <a:defRPr/>
            </a:pPr>
            <a:endParaRPr lang="en-US" dirty="0">
              <a:solidFill>
                <a:schemeClr val="lt1"/>
              </a:solidFill>
              <a:latin typeface="Junction"/>
              <a:ea typeface="+mn-ea"/>
            </a:endParaRPr>
          </a:p>
        </p:txBody>
      </p:sp>
      <p:sp>
        <p:nvSpPr>
          <p:cNvPr id="8" name="Rectangle 7"/>
          <p:cNvSpPr>
            <a:spLocks noChangeArrowheads="1"/>
          </p:cNvSpPr>
          <p:nvPr/>
        </p:nvSpPr>
        <p:spPr bwMode="auto">
          <a:xfrm>
            <a:off x="5507183" y="5237018"/>
            <a:ext cx="2961408" cy="1163782"/>
          </a:xfrm>
          <a:prstGeom prst="rect">
            <a:avLst/>
          </a:prstGeom>
          <a:noFill/>
          <a:ln w="38100">
            <a:solidFill>
              <a:srgbClr val="EC008C"/>
            </a:solidFill>
            <a:miter lim="800000"/>
            <a:headEnd/>
            <a:tailEnd/>
          </a:ln>
          <a:effectLst>
            <a:outerShdw dist="23000" dir="5400000" rotWithShape="0">
              <a:srgbClr val="808080">
                <a:alpha val="34999"/>
              </a:srgbClr>
            </a:outerShdw>
          </a:effectLst>
        </p:spPr>
        <p:txBody>
          <a:bodyPr anchor="ctr"/>
          <a:lstStyle/>
          <a:p>
            <a:pPr algn="ctr">
              <a:defRPr/>
            </a:pPr>
            <a:endParaRPr lang="en-US" dirty="0">
              <a:solidFill>
                <a:schemeClr val="lt1"/>
              </a:solidFill>
              <a:latin typeface="Junction"/>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 calcmode="lin" valueType="num">
                                      <p:cBhvr additive="base">
                                        <p:cTn id="7" dur="500" fill="hold"/>
                                        <p:tgtEl>
                                          <p:spTgt spid="11266"/>
                                        </p:tgtEl>
                                        <p:attrNameLst>
                                          <p:attrName>ppt_x</p:attrName>
                                        </p:attrNameLst>
                                      </p:cBhvr>
                                      <p:tavLst>
                                        <p:tav tm="0">
                                          <p:val>
                                            <p:strVal val="#ppt_x"/>
                                          </p:val>
                                        </p:tav>
                                        <p:tav tm="100000">
                                          <p:val>
                                            <p:strVal val="#ppt_x"/>
                                          </p:val>
                                        </p:tav>
                                      </p:tavLst>
                                    </p:anim>
                                    <p:anim calcmode="lin" valueType="num">
                                      <p:cBhvr additive="base">
                                        <p:cTn id="8" dur="500" fill="hold"/>
                                        <p:tgtEl>
                                          <p:spTgt spid="1126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descr="O:\Research Assistants\Cheryl Foong\Images Screenshots for slides\CC BY NC SA 3.0 human readable.JPG"/>
          <p:cNvPicPr>
            <a:picLocks noChangeAspect="1" noChangeArrowheads="1"/>
          </p:cNvPicPr>
          <p:nvPr/>
        </p:nvPicPr>
        <p:blipFill>
          <a:blip r:embed="rId3"/>
          <a:srcRect/>
          <a:stretch>
            <a:fillRect/>
          </a:stretch>
        </p:blipFill>
        <p:spPr bwMode="auto">
          <a:xfrm>
            <a:off x="-1339703" y="-28500"/>
            <a:ext cx="12706756" cy="6886500"/>
          </a:xfrm>
          <a:prstGeom prst="rect">
            <a:avLst/>
          </a:prstGeom>
          <a:noFill/>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8" name="Title 1"/>
          <p:cNvSpPr>
            <a:spLocks noGrp="1"/>
          </p:cNvSpPr>
          <p:nvPr>
            <p:ph type="title"/>
          </p:nvPr>
        </p:nvSpPr>
        <p:spPr>
          <a:xfrm>
            <a:off x="457200" y="0"/>
            <a:ext cx="8229600" cy="1196975"/>
          </a:xfrm>
        </p:spPr>
        <p:txBody>
          <a:bodyPr/>
          <a:lstStyle/>
          <a:p>
            <a:r>
              <a:rPr lang="en-AU" sz="2400" smtClean="0"/>
              <a:t>http://labs.ideeinc.com/multicolr/</a:t>
            </a:r>
          </a:p>
        </p:txBody>
      </p:sp>
      <p:pic>
        <p:nvPicPr>
          <p:cNvPr id="45059" name="Picture 2" descr="O:\Research Assistants\Cheryl Foong\Images Screenshots for slides\idee Multicolr Search Lab.JPG"/>
          <p:cNvPicPr>
            <a:picLocks noChangeAspect="1" noChangeArrowheads="1"/>
          </p:cNvPicPr>
          <p:nvPr/>
        </p:nvPicPr>
        <p:blipFill>
          <a:blip r:embed="rId2"/>
          <a:srcRect/>
          <a:stretch>
            <a:fillRect/>
          </a:stretch>
        </p:blipFill>
        <p:spPr bwMode="auto">
          <a:xfrm>
            <a:off x="0" y="1052513"/>
            <a:ext cx="9185275" cy="5661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descr="O:\Research Assistants\Cheryl Foong\Images Screenshots for slides\CC BY NC SA 3.0 human readable.JPG"/>
          <p:cNvPicPr>
            <a:picLocks noChangeAspect="1" noChangeArrowheads="1"/>
          </p:cNvPicPr>
          <p:nvPr/>
        </p:nvPicPr>
        <p:blipFill>
          <a:blip r:embed="rId3"/>
          <a:srcRect/>
          <a:stretch>
            <a:fillRect/>
          </a:stretch>
        </p:blipFill>
        <p:spPr bwMode="auto">
          <a:xfrm>
            <a:off x="-1339703" y="-28500"/>
            <a:ext cx="12706756" cy="6886500"/>
          </a:xfrm>
          <a:prstGeom prst="rect">
            <a:avLst/>
          </a:prstGeom>
          <a:noFill/>
        </p:spPr>
      </p:pic>
      <p:sp>
        <p:nvSpPr>
          <p:cNvPr id="3" name="Rectangle 2"/>
          <p:cNvSpPr>
            <a:spLocks noChangeArrowheads="1"/>
          </p:cNvSpPr>
          <p:nvPr/>
        </p:nvSpPr>
        <p:spPr bwMode="auto">
          <a:xfrm>
            <a:off x="1159741" y="2348345"/>
            <a:ext cx="7265988" cy="1668462"/>
          </a:xfrm>
          <a:prstGeom prst="rect">
            <a:avLst/>
          </a:prstGeom>
          <a:noFill/>
          <a:ln w="76200">
            <a:solidFill>
              <a:srgbClr val="EC008C"/>
            </a:solidFill>
            <a:miter lim="800000"/>
            <a:headEnd/>
            <a:tailEnd/>
          </a:ln>
          <a:effectLst>
            <a:outerShdw dist="23000" dir="5400000" rotWithShape="0">
              <a:srgbClr val="808080">
                <a:alpha val="34999"/>
              </a:srgbClr>
            </a:outerShdw>
          </a:effectLst>
        </p:spPr>
        <p:txBody>
          <a:bodyPr anchor="ctr"/>
          <a:lstStyle/>
          <a:p>
            <a:pPr algn="ctr">
              <a:defRPr/>
            </a:pPr>
            <a:endParaRPr lang="en-US" dirty="0">
              <a:solidFill>
                <a:schemeClr val="lt1"/>
              </a:solidFill>
              <a:latin typeface="Junction"/>
              <a:ea typeface="+mn-ea"/>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descr="O:\Research Assistants\Cheryl Foong\Images Screenshots for slides\CC BY NC SA 3.0 human readable.JPG"/>
          <p:cNvPicPr>
            <a:picLocks noChangeAspect="1" noChangeArrowheads="1"/>
          </p:cNvPicPr>
          <p:nvPr/>
        </p:nvPicPr>
        <p:blipFill>
          <a:blip r:embed="rId3"/>
          <a:srcRect/>
          <a:stretch>
            <a:fillRect/>
          </a:stretch>
        </p:blipFill>
        <p:spPr bwMode="auto">
          <a:xfrm>
            <a:off x="-1339703" y="-28500"/>
            <a:ext cx="12706756" cy="6886500"/>
          </a:xfrm>
          <a:prstGeom prst="rect">
            <a:avLst/>
          </a:prstGeom>
          <a:noFill/>
        </p:spPr>
      </p:pic>
      <p:sp>
        <p:nvSpPr>
          <p:cNvPr id="4" name="Rectangle 3"/>
          <p:cNvSpPr>
            <a:spLocks noChangeArrowheads="1"/>
          </p:cNvSpPr>
          <p:nvPr/>
        </p:nvSpPr>
        <p:spPr bwMode="auto">
          <a:xfrm>
            <a:off x="1138959" y="4184650"/>
            <a:ext cx="7265988" cy="2673350"/>
          </a:xfrm>
          <a:prstGeom prst="rect">
            <a:avLst/>
          </a:prstGeom>
          <a:noFill/>
          <a:ln w="76200">
            <a:solidFill>
              <a:srgbClr val="EC008C"/>
            </a:solidFill>
            <a:miter lim="800000"/>
            <a:headEnd/>
            <a:tailEnd/>
          </a:ln>
          <a:effectLst>
            <a:outerShdw dist="23000" dir="5400000" rotWithShape="0">
              <a:srgbClr val="808080">
                <a:alpha val="34999"/>
              </a:srgbClr>
            </a:outerShdw>
          </a:effectLst>
        </p:spPr>
        <p:txBody>
          <a:bodyPr anchor="ctr"/>
          <a:lstStyle/>
          <a:p>
            <a:pPr algn="ctr">
              <a:defRPr/>
            </a:pPr>
            <a:endParaRPr lang="en-US" dirty="0">
              <a:solidFill>
                <a:schemeClr val="lt1"/>
              </a:solidFill>
              <a:latin typeface="Junction"/>
              <a:ea typeface="+mn-ea"/>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3064</TotalTime>
  <Words>1843</Words>
  <Application>Microsoft Office PowerPoint</Application>
  <PresentationFormat>On-screen Show (4:3)</PresentationFormat>
  <Paragraphs>213</Paragraphs>
  <Slides>70</Slides>
  <Notes>31</Notes>
  <HiddenSlides>1</HiddenSlides>
  <MMClips>0</MMClips>
  <ScaleCrop>false</ScaleCrop>
  <HeadingPairs>
    <vt:vector size="4" baseType="variant">
      <vt:variant>
        <vt:lpstr>Theme</vt:lpstr>
      </vt:variant>
      <vt:variant>
        <vt:i4>1</vt:i4>
      </vt:variant>
      <vt:variant>
        <vt:lpstr>Slide Titles</vt:lpstr>
      </vt:variant>
      <vt:variant>
        <vt:i4>70</vt:i4>
      </vt:variant>
    </vt:vector>
  </HeadingPairs>
  <TitlesOfParts>
    <vt:vector size="71" baseType="lpstr">
      <vt:lpstr>Office Theme</vt:lpstr>
      <vt:lpstr>Creative Commons</vt:lpstr>
      <vt:lpstr>How does CC work?</vt:lpstr>
      <vt:lpstr>Key Terms</vt:lpstr>
      <vt:lpstr>Licences</vt:lpstr>
      <vt:lpstr>Licences</vt:lpstr>
      <vt:lpstr>Slide 6</vt:lpstr>
      <vt:lpstr>Slide 7</vt:lpstr>
      <vt:lpstr>Slide 8</vt:lpstr>
      <vt:lpstr>Slide 9</vt:lpstr>
      <vt:lpstr>Slide 10</vt:lpstr>
      <vt:lpstr>Slide 11</vt:lpstr>
      <vt:lpstr>Attribution</vt:lpstr>
      <vt:lpstr>Attribution</vt:lpstr>
      <vt:lpstr>Attribution</vt:lpstr>
      <vt:lpstr>Slide 15</vt:lpstr>
      <vt:lpstr>Noncommercial</vt:lpstr>
      <vt:lpstr>Noncommercial</vt:lpstr>
      <vt:lpstr>Noncommercial</vt:lpstr>
      <vt:lpstr>Noncommercial Study</vt:lpstr>
      <vt:lpstr>Noncommercial Study</vt:lpstr>
      <vt:lpstr>Noncommercial Study</vt:lpstr>
      <vt:lpstr>Adam Curry v Audax (2006)</vt:lpstr>
      <vt:lpstr>Slide 23</vt:lpstr>
      <vt:lpstr>Dutch tabloid Weekend </vt:lpstr>
      <vt:lpstr>No Derivative Works</vt:lpstr>
      <vt:lpstr>No Derivative Works</vt:lpstr>
      <vt:lpstr>No Derivative Works</vt:lpstr>
      <vt:lpstr>No Derivative Works</vt:lpstr>
      <vt:lpstr>No Derivative Works</vt:lpstr>
      <vt:lpstr>Share Alike</vt:lpstr>
      <vt:lpstr>Share Alike</vt:lpstr>
      <vt:lpstr>Share Alike</vt:lpstr>
      <vt:lpstr>Licences – Legal Validity</vt:lpstr>
      <vt:lpstr>Who uses CC?</vt:lpstr>
      <vt:lpstr>Slide 35</vt:lpstr>
      <vt:lpstr>Who uses CC?</vt:lpstr>
      <vt:lpstr>Slide 37</vt:lpstr>
      <vt:lpstr>Slide 38</vt:lpstr>
      <vt:lpstr>Slide 39</vt:lpstr>
      <vt:lpstr>Slide 40</vt:lpstr>
      <vt:lpstr>9 tracks free download</vt:lpstr>
      <vt:lpstr>9 tracks free download</vt:lpstr>
      <vt:lpstr>9 tracks free download</vt:lpstr>
      <vt:lpstr>Slide 44</vt:lpstr>
      <vt:lpstr>Slide 45</vt:lpstr>
      <vt:lpstr>Slide 46</vt:lpstr>
      <vt:lpstr>Slide 47</vt:lpstr>
      <vt:lpstr>Slide 48</vt:lpstr>
      <vt:lpstr>Slide 49</vt:lpstr>
      <vt:lpstr>Slide 50</vt:lpstr>
      <vt:lpstr>Slide 51</vt:lpstr>
      <vt:lpstr>Slide 52</vt:lpstr>
      <vt:lpstr> Venturous Australia (2008) </vt:lpstr>
      <vt:lpstr> Venturous Australia (2008) </vt:lpstr>
      <vt:lpstr>Gov 2.0 Taskforce Report </vt:lpstr>
      <vt:lpstr>Gov 2.0 Taskforce report</vt:lpstr>
      <vt:lpstr>Gov 2.0 Taskforce report</vt:lpstr>
      <vt:lpstr>Government’s response  to Gov 2.0 Taskforce report</vt:lpstr>
      <vt:lpstr>Examples of adoption in Australia</vt:lpstr>
      <vt:lpstr>Examples of adoption in Australia</vt:lpstr>
      <vt:lpstr>Examples of adoption in Australia</vt:lpstr>
      <vt:lpstr>Slide 62</vt:lpstr>
      <vt:lpstr>Slide 63</vt:lpstr>
      <vt:lpstr>Permission  for Copyright Only</vt:lpstr>
      <vt:lpstr>Chewywong Flickr image CC BY</vt:lpstr>
      <vt:lpstr>Direct, Copyright-based Licence </vt:lpstr>
      <vt:lpstr>Find CC licensed materials</vt:lpstr>
      <vt:lpstr>http://search.creativecommons.org/</vt:lpstr>
      <vt:lpstr>Slide 69</vt:lpstr>
      <vt:lpstr>http://labs.ideeinc.com/multicolr/</vt:lpstr>
    </vt:vector>
  </TitlesOfParts>
  <Company>Queensland University of Technology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Creative Commons</dc:title>
  <dc:creator>Elliott Bledsoe</dc:creator>
  <cp:lastModifiedBy>foongc</cp:lastModifiedBy>
  <cp:revision>70</cp:revision>
  <cp:lastPrinted>2010-09-16T07:06:59Z</cp:lastPrinted>
  <dcterms:created xsi:type="dcterms:W3CDTF">2010-09-27T03:55:27Z</dcterms:created>
  <dcterms:modified xsi:type="dcterms:W3CDTF">2011-07-18T02:39:33Z</dcterms:modified>
</cp:coreProperties>
</file>